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  <p:sldMasterId id="2147483738" r:id="rId2"/>
    <p:sldMasterId id="2147483727" r:id="rId3"/>
    <p:sldMasterId id="2147483722" r:id="rId4"/>
    <p:sldMasterId id="2147483755" r:id="rId5"/>
    <p:sldMasterId id="2147483760" r:id="rId6"/>
    <p:sldMasterId id="2147483774" r:id="rId7"/>
    <p:sldMasterId id="2147483779" r:id="rId8"/>
  </p:sldMasterIdLst>
  <p:notesMasterIdLst>
    <p:notesMasterId r:id="rId23"/>
  </p:notesMasterIdLst>
  <p:handoutMasterIdLst>
    <p:handoutMasterId r:id="rId24"/>
  </p:handoutMasterIdLst>
  <p:sldIdLst>
    <p:sldId id="600" r:id="rId9"/>
    <p:sldId id="2145706631" r:id="rId10"/>
    <p:sldId id="2145706655" r:id="rId11"/>
    <p:sldId id="2145706625" r:id="rId12"/>
    <p:sldId id="2145706635" r:id="rId13"/>
    <p:sldId id="2145706629" r:id="rId14"/>
    <p:sldId id="2145706643" r:id="rId15"/>
    <p:sldId id="2145706644" r:id="rId16"/>
    <p:sldId id="2145706645" r:id="rId17"/>
    <p:sldId id="2145706661" r:id="rId18"/>
    <p:sldId id="2145706657" r:id="rId19"/>
    <p:sldId id="2145706663" r:id="rId20"/>
    <p:sldId id="2145706659" r:id="rId21"/>
    <p:sldId id="527" r:id="rId22"/>
  </p:sldIdLst>
  <p:sldSz cx="9144000" cy="5143500" type="screen16x9"/>
  <p:notesSz cx="7099300" cy="10234613"/>
  <p:custDataLst>
    <p:tags r:id="rId25"/>
  </p:custData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D4A20A1F-C2ED-4320-BF6E-B94419F03D86}">
          <p14:sldIdLst>
            <p14:sldId id="600"/>
            <p14:sldId id="2145706631"/>
            <p14:sldId id="2145706655"/>
            <p14:sldId id="2145706625"/>
            <p14:sldId id="2145706635"/>
            <p14:sldId id="2145706629"/>
            <p14:sldId id="2145706643"/>
            <p14:sldId id="2145706644"/>
            <p14:sldId id="2145706645"/>
            <p14:sldId id="2145706661"/>
            <p14:sldId id="2145706657"/>
            <p14:sldId id="2145706663"/>
            <p14:sldId id="2145706659"/>
            <p14:sldId id="527"/>
          </p14:sldIdLst>
        </p14:section>
        <p14:section name="Backup" id="{9B21B731-58B2-42DA-BCED-F4F25AB1FB37}">
          <p14:sldIdLst/>
        </p14:section>
      </p14:sectionLst>
    </p:ext>
    <p:ext uri="{EFAFB233-063F-42B5-8137-9DF3F51BA10A}">
      <p15:sldGuideLst xmlns:p15="http://schemas.microsoft.com/office/powerpoint/2012/main">
        <p15:guide id="35" pos="2925" userDrawn="1">
          <p15:clr>
            <a:srgbClr val="A4A3A4"/>
          </p15:clr>
        </p15:guide>
        <p15:guide id="36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nsch, Johannes" initials="BJ" lastIdx="1" clrIdx="0"/>
  <p:cmAuthor id="2" name="Zdrallek, Markus Wolfgang" initials="ZMW" lastIdx="1" clrIdx="1">
    <p:extLst>
      <p:ext uri="{19B8F6BF-5375-455C-9EA6-DF929625EA0E}">
        <p15:presenceInfo xmlns:p15="http://schemas.microsoft.com/office/powerpoint/2012/main" userId="S-1-5-21-236781027-2140311917-3995668801-33753" providerId="AD"/>
      </p:ext>
    </p:extLst>
  </p:cmAuthor>
  <p:cmAuthor id="3" name="Paul-Hendrik Homberg" initials="PHH" lastIdx="1" clrIdx="2">
    <p:extLst>
      <p:ext uri="{19B8F6BF-5375-455C-9EA6-DF929625EA0E}">
        <p15:presenceInfo xmlns:p15="http://schemas.microsoft.com/office/powerpoint/2012/main" userId="S::homberg@uni-wuppertal.de::99d84dd2-2be2-4a27-8c64-06e41805a6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DF0"/>
    <a:srgbClr val="B2DCDF"/>
    <a:srgbClr val="6D005E"/>
    <a:srgbClr val="89BA17"/>
    <a:srgbClr val="EFF5DF"/>
    <a:srgbClr val="E2CCDF"/>
    <a:srgbClr val="E7F1D1"/>
    <a:srgbClr val="CEB8CB"/>
    <a:srgbClr val="85868B"/>
    <a:srgbClr val="DAD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0" autoAdjust="0"/>
    <p:restoredTop sz="90920" autoAdjust="0"/>
  </p:normalViewPr>
  <p:slideViewPr>
    <p:cSldViewPr snapToObjects="1">
      <p:cViewPr varScale="1">
        <p:scale>
          <a:sx n="84" d="100"/>
          <a:sy n="84" d="100"/>
        </p:scale>
        <p:origin x="1320" y="72"/>
      </p:cViewPr>
      <p:guideLst>
        <p:guide pos="2925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3978" y="84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Deckungsgrad</c:v>
                </c:pt>
              </c:strCache>
            </c:strRef>
          </c:tx>
          <c:spPr>
            <a:solidFill>
              <a:srgbClr val="85868B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E75-448F-BB3A-1EAEDE51521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E75-448F-BB3A-1EAEDE51521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75-448F-BB3A-1EAEDE515217}"/>
              </c:ext>
            </c:extLst>
          </c:dPt>
          <c:dPt>
            <c:idx val="3"/>
            <c:invertIfNegative val="0"/>
            <c:bubble3D val="0"/>
            <c:spPr>
              <a:solidFill>
                <a:srgbClr val="89BA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E75-448F-BB3A-1EAEDE515217}"/>
              </c:ext>
            </c:extLst>
          </c:dPt>
          <c:dLbls>
            <c:numFmt formatCode="0&quot; %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900" b="0" i="0" u="none" strike="noStrike">
                    <a:solidFill>
                      <a:srgbClr val="262626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PV</c:v>
                </c:pt>
                <c:pt idx="1">
                  <c:v>Wind</c:v>
                </c:pt>
                <c:pt idx="2">
                  <c:v>PV + Wind</c:v>
                </c:pt>
                <c:pt idx="3">
                  <c:v>Kleinwasserkraft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34.1</c:v>
                </c:pt>
                <c:pt idx="1">
                  <c:v>57.7</c:v>
                </c:pt>
                <c:pt idx="2">
                  <c:v>86.4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75-448F-BB3A-1EAEDE5152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62626"/>
                </a:solidFill>
                <a:latin typeface="Arial"/>
              </a:defRPr>
            </a:pPr>
            <a:endParaRPr lang="de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5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/>
          <a:lstStyle>
            <a:lvl1pPr algn="r">
              <a:defRPr sz="1200"/>
            </a:lvl1pPr>
          </a:lstStyle>
          <a:p>
            <a:fld id="{D577FADF-6F91-4700-ADCF-C6A210CCAC3A}" type="datetimeFigureOut">
              <a:rPr lang="de-DE" smtClean="0"/>
              <a:pPr/>
              <a:t>05.10.2026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 anchor="b"/>
          <a:lstStyle>
            <a:lvl1pPr algn="r">
              <a:defRPr sz="1200"/>
            </a:lvl1pPr>
          </a:lstStyle>
          <a:p>
            <a:fld id="{F3ED27AB-4923-45BF-B71A-4571650FE17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825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/>
          <a:lstStyle>
            <a:lvl1pPr algn="r">
              <a:defRPr sz="1200"/>
            </a:lvl1pPr>
          </a:lstStyle>
          <a:p>
            <a:fld id="{41CE43A1-47CC-44BB-A150-350EA94E6F24}" type="datetimeFigureOut">
              <a:rPr lang="de-DE" smtClean="0"/>
              <a:pPr/>
              <a:t>05.10.2026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0" tIns="47325" rIns="94650" bIns="4732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650" tIns="47325" rIns="94650" bIns="47325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4650" tIns="47325" rIns="94650" bIns="47325" rtlCol="0" anchor="b"/>
          <a:lstStyle>
            <a:lvl1pPr algn="r">
              <a:defRPr sz="1200"/>
            </a:lvl1pPr>
          </a:lstStyle>
          <a:p>
            <a:fld id="{0A9A32CE-79EA-4318-80AF-4528CE357DD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695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070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5CD5E-5AA9-DD81-2111-25641300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6DA9B50-7699-A3B3-0278-2CB5D29FF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09FECCE-424A-F9BB-501E-A67B620F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Energiewende bringt Möglichkeiten und Herausforderungen mit sich:</a:t>
            </a:r>
          </a:p>
          <a:p>
            <a:r>
              <a:rPr lang="de-DE" dirty="0"/>
              <a:t>Hausforderungen: Wegfall der zentralen Synchronmaschinen </a:t>
            </a:r>
            <a:r>
              <a:rPr lang="de-DE" dirty="0">
                <a:sym typeface="Wingdings" panose="05000000000000000000" pitchFamily="2" charset="2"/>
              </a:rPr>
              <a:t> Systemdienstleistungen müssen anderweitig, auf niederen Spannungsebenen bereit gestellt werden</a:t>
            </a:r>
          </a:p>
          <a:p>
            <a:r>
              <a:rPr lang="de-DE" dirty="0">
                <a:sym typeface="Wingdings" panose="05000000000000000000" pitchFamily="2" charset="2"/>
              </a:rPr>
              <a:t>Kleinwasserkraftwerke machen das bereits heute, dezentral und klimaschonend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DB0FC7-0ED3-8584-E7A0-E45A6FE6B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622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A795-430C-6C3B-B04F-0AE9E60C0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01A1DAB-242F-8021-3D9A-ED5F84103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5CBAAC5-5D57-F200-DACC-16558186B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Energiewende bringt Möglichkeiten und Herausforderungen mit sich:</a:t>
            </a:r>
          </a:p>
          <a:p>
            <a:r>
              <a:rPr lang="de-DE" dirty="0"/>
              <a:t>Hausforderungen: Wegfall der zentralen Synchronmaschinen </a:t>
            </a:r>
            <a:r>
              <a:rPr lang="de-DE" dirty="0">
                <a:sym typeface="Wingdings" panose="05000000000000000000" pitchFamily="2" charset="2"/>
              </a:rPr>
              <a:t> Systemdienstleistungen müssen anderweitig, auf niederen Spannungsebenen bereit gestellt werden</a:t>
            </a:r>
          </a:p>
          <a:p>
            <a:r>
              <a:rPr lang="de-DE" dirty="0">
                <a:sym typeface="Wingdings" panose="05000000000000000000" pitchFamily="2" charset="2"/>
              </a:rPr>
              <a:t>Kleinwasserkraftwerke machen das bereits heute, dezentral und klimaschonend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0C33C0-CFF6-EE38-D823-480D9FE23E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0998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 über die Einordnung: 0,5 % der Stromerzeugung sind wenig. Das Gutachten bewertet deshalb nicht die Menge, sondern was die Anlagen durch Bauart und Anschlussort leisten. Resilienz: Deckungsgrad im Inselnetz über ein Jahr, Kleinwasserkraft ohne Speicher, PV und Wind mit 2.000 kWh Speicher. Kosten: Die rund 1,5 Mrd. € sind allein Netzausbau in Mittel- und Niederspannung (mittleres Szenario, Spanne 1,34 bis 1,81 Mrd. €, Kostenbasis 2026). Die Entlastung beim Redispatch kommt hinzu, ist aber nicht bezifferbar. In der Kurzfassung ersetzt diese Folie die Agenda.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Wasserkraft: 	Kontinuierliche Einspeisung, leicht weniger im Sommer (5759 Volllaststunden)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Photovoltaik:	Tages und Jahreszeittypisch (1049 Volllaststunden)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Windkraft: 	Dann wenn Wind weht (2237 Volllaststunden)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PV + Wind:	Ergänzend (gleiche Amplitude 177kW auf allen Abbildungen)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 Die kleine Wasserkraft ist durch ihre hohen Volllaststunden besonders geeignet um Inselnetze zu speisen 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5869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Netzbezug = Einspeisung – Last (Standartlastprofil BDEW H25)</a:t>
            </a:r>
          </a:p>
          <a:p>
            <a:r>
              <a:rPr lang="de-DE" dirty="0"/>
              <a:t>Wasserkraft: 	kein Bezug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Photovoltaik:	Tages und Jahreszeittypisch (1049 Volllaststunden)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Windkraft: 	Dann wenn Wind weht (2237 Volllaststunden)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PV + Wind:	Ergänzend (gleiche Amplitude 177kW auf allen Abbildungen)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 Die kleine Wasserkraft kann als einzige Technologie eigenständig Inselnetze versorgen (Vergleich ohne Speicher bei gleicher Nennleistung)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0194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Wasserkraft: 	100% möglich ohne Speicher durch hohe Volllaststunden (kontinuierliche Energiebereitstellung)</a:t>
            </a:r>
          </a:p>
          <a:p>
            <a:r>
              <a:rPr lang="de-DE" dirty="0"/>
              <a:t>PV: 		Nur 18–34%, da Volatil und Jahresenergie aufgrund geringer Volllaststunden nicht ausreicht (40% der Jahresenergie)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Wind:		Nur 33–58%, da Volatil und Jahresenergie aufgrund geringer Volllaststunden nicht ausreicht (86% der Jahresenergie)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PV + Wind: 	Nur 49–86% Jahresenergie reicht aus, jedoch Speicher können die </a:t>
            </a:r>
            <a:r>
              <a:rPr lang="de-DE" dirty="0" err="1"/>
              <a:t>Dargebotslücken</a:t>
            </a:r>
            <a:r>
              <a:rPr lang="de-DE" dirty="0"/>
              <a:t> nicht decken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 Selbst mit großen Batteriespeicher, können PV- und Windkraftanlagen nicht so zuverlässig Inselnetze speisen wie die kleine Wasserkraft 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A32CE-79EA-4318-80AF-4528CE357DDF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288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Die sieben Erkenntnisse entsprechen wörtlich den Überschriften der „Zusammenfassung der wesentlichen Erkenntnisse“ im Gutachten; Nummerierung wie dort, gruppiert nach Themenfeld. Kernaussage nach Abschnitt 6.1.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0617-1739-9E27-E5DE-4C71E3C7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FA69ED-571F-1A0D-199B-0FE91E521E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6ACE9-9C1F-BE3B-74F7-9322B036A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Abschluss für die Presse. Stetig: 4.000–6.000 Volllaststunden, kein Brennstoff (Abschnitt 2.1). Stabilisierend: Momentanreserve, Blindleistung, Kurzschlussleistung (Kapitel 3). Krisenfest: Ein reales 177-kW-Kraftwerk versorgt 132 Haushalte ganzjährig ohne Speicher (Abschnitt 4.1); eigene Schwarzstartfähigkeit erfordert häufig Nachrüstung. 0,5 % der Bruttostromerzeugung (Abschnitt 2.1).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7892A-DA06-13B9-B5F8-522B149D2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66371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Abschluss für die Presse. Stetig: 4.000–6.000 Volllaststunden, kein Brennstoff (Abschnitt 2.1). Stabilisierend: Momentanreserve, Blindleistung, Kurzschlussleistung (Kapitel 3). Krisenfest: Ein reales 177-kW-Kraftwerk versorgt 132 Haushalte ganzjährig ohne Speicher (Abschnitt 4.1); eigene Schwarzstartfähigkeit erfordert häufig Nachrüstung. 0,5 % der Bruttostromerzeugung (Abschnitt 2.1).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C812FE4-5F44-019B-E175-76E29BF8D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304" t="-118" r="2304" b="118"/>
          <a:stretch>
            <a:fillRect/>
          </a:stretch>
        </p:blipFill>
        <p:spPr>
          <a:xfrm>
            <a:off x="-365193" y="-15994"/>
            <a:ext cx="4906734" cy="515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camp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1" descr="UW_DSC1639_HiRes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79" r="2420"/>
          <a:stretch/>
        </p:blipFill>
        <p:spPr>
          <a:xfrm>
            <a:off x="-36512" y="-20538"/>
            <a:ext cx="4610126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0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camp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8" descr="IMG_3750.TIF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01" r="30636"/>
          <a:stretch/>
        </p:blipFill>
        <p:spPr>
          <a:xfrm>
            <a:off x="0" y="-20538"/>
            <a:ext cx="4571999" cy="51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5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89473" y="761152"/>
            <a:ext cx="6165056" cy="768183"/>
          </a:xfrm>
          <a:prstGeom prst="rect">
            <a:avLst/>
          </a:prstGeom>
        </p:spPr>
        <p:txBody>
          <a:bodyPr/>
          <a:lstStyle>
            <a:lvl1pPr>
              <a:defRPr sz="2400" b="0" cap="all" baseline="0">
                <a:latin typeface="Arial Black" panose="020B0A04020102020204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9473" y="3498056"/>
            <a:ext cx="6165056" cy="731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75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1489473" y="2701529"/>
            <a:ext cx="6165056" cy="6520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1489473" y="1529478"/>
            <a:ext cx="6165056" cy="7953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775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84384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353645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000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</p:spTree>
    <p:extLst>
      <p:ext uri="{BB962C8B-B14F-4D97-AF65-F5344CB8AC3E}">
        <p14:creationId xmlns:p14="http://schemas.microsoft.com/office/powerpoint/2010/main" val="1753966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rgbClr val="7AB800"/>
              </a:buClr>
              <a:buFont typeface="Wingdings" pitchFamily="2" charset="2"/>
              <a:buChar char="§"/>
              <a:defRPr sz="1350">
                <a:latin typeface="Arial" pitchFamily="34" charset="0"/>
                <a:cs typeface="Arial" pitchFamily="34" charset="0"/>
              </a:defRPr>
            </a:lvl1pPr>
            <a:lvl2pPr marL="557213" indent="-214313">
              <a:buClr>
                <a:srgbClr val="7AB800"/>
              </a:buClr>
              <a:buFont typeface="Wingdings" pitchFamily="2" charset="2"/>
              <a:buChar char="§"/>
              <a:defRPr sz="1200">
                <a:latin typeface="Arial" pitchFamily="34" charset="0"/>
                <a:cs typeface="Arial" pitchFamily="34" charset="0"/>
              </a:defRPr>
            </a:lvl2pPr>
            <a:lvl3pPr marL="857250" indent="-171450">
              <a:buClr>
                <a:srgbClr val="7AB800"/>
              </a:buClr>
              <a:buFont typeface="Wingdings" pitchFamily="2" charset="2"/>
              <a:buChar char="§"/>
              <a:defRPr sz="1050">
                <a:latin typeface="Arial" pitchFamily="34" charset="0"/>
                <a:cs typeface="Arial" pitchFamily="34" charset="0"/>
              </a:defRPr>
            </a:lvl3pPr>
            <a:lvl4pPr marL="1200150" indent="-171450">
              <a:buClr>
                <a:srgbClr val="7AB800"/>
              </a:buClr>
              <a:buFont typeface="Wingdings" pitchFamily="2" charset="2"/>
              <a:buChar char="§"/>
              <a:defRPr sz="900">
                <a:latin typeface="Arial" pitchFamily="34" charset="0"/>
                <a:cs typeface="Arial" pitchFamily="34" charset="0"/>
              </a:defRPr>
            </a:lvl4pPr>
            <a:lvl5pPr marL="1543050" indent="-171450">
              <a:buClr>
                <a:srgbClr val="7AB800"/>
              </a:buClr>
              <a:buFont typeface="Wingdings" pitchFamily="2" charset="2"/>
              <a:buChar char="§"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0CC2C52-2B95-4031-A5EE-3BEA614C7AD7}" type="datetimeFigureOut">
              <a:rPr lang="de-DE" smtClean="0"/>
              <a:pPr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B46CE5B9-8EC3-4E75-B710-EA2230FCC13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602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ün">
    <p:bg>
      <p:bgPr>
        <a:solidFill>
          <a:srgbClr val="89B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45600" y="2427734"/>
            <a:ext cx="84384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Aktueller Abschnitt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7FAD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776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324328" y="4576581"/>
            <a:ext cx="7293480" cy="3996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58052" y="2427734"/>
            <a:ext cx="84384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Aktueller Abschnitt</a:t>
            </a:r>
          </a:p>
        </p:txBody>
      </p:sp>
      <p:sp>
        <p:nvSpPr>
          <p:cNvPr id="4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58052" y="1875126"/>
            <a:ext cx="84384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Abschnitt n-1</a:t>
            </a:r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58052" y="1419622"/>
            <a:ext cx="84384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Abschnitt n-2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324487" y="4563009"/>
            <a:ext cx="72933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chemeClr val="bg1"/>
                </a:solidFill>
                <a:latin typeface="Arial"/>
                <a:cs typeface="Arial"/>
              </a:rPr>
              <a:t>Beitrag von Kleinwasserkraftwerken zur Erbringung von Systemdienstleistungen</a:t>
            </a:r>
          </a:p>
          <a:p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Lehrstuhl</a:t>
            </a:r>
            <a:r>
              <a:rPr lang="de-DE" sz="1100" baseline="0" dirty="0">
                <a:solidFill>
                  <a:schemeClr val="bg1"/>
                </a:solidFill>
                <a:latin typeface="Arial"/>
                <a:cs typeface="Arial"/>
              </a:rPr>
              <a:t> für Elektrische Energieversorgungstechnik | Univ.-Prof. Dr.-Ing. Markus Zdrallek | </a:t>
            </a:r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S. </a:t>
            </a:r>
            <a:fld id="{1B2C101E-7264-4F64-825E-52560A2C5319}" type="slidenum">
              <a:rPr lang="de-DE" sz="1100" smtClean="0">
                <a:solidFill>
                  <a:schemeClr val="bg1"/>
                </a:solidFill>
                <a:latin typeface="Arial"/>
                <a:cs typeface="Arial"/>
              </a:rPr>
              <a:t>‹Nr.›</a:t>
            </a:fld>
            <a:endParaRPr lang="de-DE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863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bg>
      <p:bgPr>
        <a:solidFill>
          <a:srgbClr val="89B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45600" y="2427734"/>
            <a:ext cx="8438400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Aktueller Abschnitt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7FAD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561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180528" y="-185091"/>
            <a:ext cx="9482856" cy="5328591"/>
          </a:xfrm>
          <a:prstGeom prst="rect">
            <a:avLst/>
          </a:prstGeom>
        </p:spPr>
      </p:pic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606075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bg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bg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9874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180528" y="-185091"/>
            <a:ext cx="9482856" cy="532859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6" name="Textfeld 5"/>
          <p:cNvSpPr txBox="1"/>
          <p:nvPr userDrawn="1"/>
        </p:nvSpPr>
        <p:spPr>
          <a:xfrm>
            <a:off x="5266023" y="1257022"/>
            <a:ext cx="256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8" name="Grafik 7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1" name="Textfeld 10"/>
          <p:cNvSpPr txBox="1"/>
          <p:nvPr userDrawn="1"/>
        </p:nvSpPr>
        <p:spPr>
          <a:xfrm>
            <a:off x="576000" y="616012"/>
            <a:ext cx="668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Bondorf, M. Sc.</a:t>
            </a:r>
          </a:p>
          <a:p>
            <a:r>
              <a:rPr lang="de-DE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2" name="Grafik 11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3" name="Textfeld 12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14" name="Grafik 13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15" name="Rechteck 14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500610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180528" y="-185091"/>
            <a:ext cx="9482856" cy="532859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23" name="Textfeld 22"/>
          <p:cNvSpPr txBox="1"/>
          <p:nvPr userDrawn="1"/>
        </p:nvSpPr>
        <p:spPr>
          <a:xfrm>
            <a:off x="576000" y="549035"/>
            <a:ext cx="66367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Univ.-Prof. Dr.-Ing. Markus Zdrallek | Leiter des Lehrstuhls</a:t>
            </a:r>
          </a:p>
          <a:p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Stark, M. Sc. | Forschungsgruppe Energiemärkte und Flexibilitätsmanagement</a:t>
            </a:r>
          </a:p>
          <a:p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Wintzek, M. Sc., M. Eng. | Forschungsgruppe Netzstrukturen und Netzplanung</a:t>
            </a:r>
          </a:p>
        </p:txBody>
      </p:sp>
      <p:grpSp>
        <p:nvGrpSpPr>
          <p:cNvPr id="24" name="Gruppieren 23"/>
          <p:cNvGrpSpPr/>
          <p:nvPr userDrawn="1"/>
        </p:nvGrpSpPr>
        <p:grpSpPr>
          <a:xfrm>
            <a:off x="576000" y="1257022"/>
            <a:ext cx="7846977" cy="738664"/>
            <a:chOff x="576000" y="1169235"/>
            <a:chExt cx="7846977" cy="738664"/>
          </a:xfrm>
        </p:grpSpPr>
        <p:sp>
          <p:nvSpPr>
            <p:cNvPr id="25" name="Textfeld 24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sp>
          <p:nvSpPr>
            <p:cNvPr id="26" name="Textfeld 25"/>
            <p:cNvSpPr txBox="1"/>
            <p:nvPr userDrawn="1"/>
          </p:nvSpPr>
          <p:spPr>
            <a:xfrm>
              <a:off x="5266023" y="1169235"/>
              <a:ext cx="315695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268288"/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zdrallek@uni-wuppertal.de</a:t>
              </a:r>
            </a:p>
            <a:p>
              <a:pPr marL="0" indent="268288"/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stark@uni-wuppertal.de</a:t>
              </a:r>
            </a:p>
            <a:p>
              <a:pPr marL="0" marR="0" indent="2682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patrick.wintzek@uni-wuppertal.de</a:t>
              </a:r>
            </a:p>
          </p:txBody>
        </p:sp>
        <p:pic>
          <p:nvPicPr>
            <p:cNvPr id="27" name="Grafik 26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28" name="Grafik 27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  <p:pic>
          <p:nvPicPr>
            <p:cNvPr id="29" name="Grafik 28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439133"/>
              <a:ext cx="216000" cy="216000"/>
            </a:xfrm>
            <a:prstGeom prst="rect">
              <a:avLst/>
            </a:prstGeom>
          </p:spPr>
        </p:pic>
        <p:pic>
          <p:nvPicPr>
            <p:cNvPr id="30" name="Grafik 29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659404"/>
              <a:ext cx="216000" cy="216000"/>
            </a:xfrm>
            <a:prstGeom prst="rect">
              <a:avLst/>
            </a:prstGeom>
          </p:spPr>
        </p:pic>
      </p:grpSp>
      <p:sp>
        <p:nvSpPr>
          <p:cNvPr id="31" name="Rechteck 3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36999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606075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rgbClr val="595959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rgbClr val="595959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8" name="Rechteck 7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474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 userDrawn="1"/>
        </p:nvSpPr>
        <p:spPr>
          <a:xfrm>
            <a:off x="576000" y="549035"/>
            <a:ext cx="66367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Univ.-Prof. Dr.-Ing. Markus Zdrallek | Leiter des Lehrstuhls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Stark, M. Sc. | Forschungsgruppe Energiemärkte und Flexibilitätsmanagement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Wintzek, M. Sc., M. Eng. | Forschungsgruppe Netzstrukturen und Netzplanung</a:t>
            </a:r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576000" y="1257022"/>
            <a:ext cx="7846977" cy="738664"/>
            <a:chOff x="576000" y="1169235"/>
            <a:chExt cx="7846977" cy="738664"/>
          </a:xfrm>
        </p:grpSpPr>
        <p:sp>
          <p:nvSpPr>
            <p:cNvPr id="15" name="Textfeld 14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sp>
          <p:nvSpPr>
            <p:cNvPr id="16" name="Textfeld 15"/>
            <p:cNvSpPr txBox="1"/>
            <p:nvPr userDrawn="1"/>
          </p:nvSpPr>
          <p:spPr>
            <a:xfrm>
              <a:off x="5266023" y="1169235"/>
              <a:ext cx="315695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zdrallek@uni-wuppertal.de</a:t>
              </a:r>
            </a:p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stark@uni-wuppertal.de</a:t>
              </a:r>
            </a:p>
            <a:p>
              <a:pPr marL="0" marR="0" indent="2682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patrick.wintzek@uni-wuppertal.de</a:t>
              </a:r>
            </a:p>
          </p:txBody>
        </p:sp>
        <p:pic>
          <p:nvPicPr>
            <p:cNvPr id="17" name="Grafik 16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18" name="Grafik 17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  <p:pic>
          <p:nvPicPr>
            <p:cNvPr id="19" name="Grafik 18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439133"/>
              <a:ext cx="216000" cy="216000"/>
            </a:xfrm>
            <a:prstGeom prst="rect">
              <a:avLst/>
            </a:prstGeom>
          </p:spPr>
        </p:pic>
        <p:pic>
          <p:nvPicPr>
            <p:cNvPr id="20" name="Grafik 19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9207" y="1659404"/>
              <a:ext cx="216000" cy="216000"/>
            </a:xfrm>
            <a:prstGeom prst="rect">
              <a:avLst/>
            </a:prstGeom>
          </p:spPr>
        </p:pic>
      </p:grpSp>
      <p:sp>
        <p:nvSpPr>
          <p:cNvPr id="22" name="Rechteck 21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535790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 2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56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668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Bondorf,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80102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c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532008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bg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bg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700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date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-28599" y="231702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576000" y="1257022"/>
            <a:ext cx="4989207" cy="738664"/>
            <a:chOff x="576000" y="1169235"/>
            <a:chExt cx="4989207" cy="738664"/>
          </a:xfrm>
        </p:grpSpPr>
        <p:sp>
          <p:nvSpPr>
            <p:cNvPr id="15" name="Textfeld 14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pic>
          <p:nvPicPr>
            <p:cNvPr id="17" name="Grafik 16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18" name="Grafik 17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</p:grpSp>
      <p:sp>
        <p:nvSpPr>
          <p:cNvPr id="22" name="Rechteck 21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5292080" y="1257022"/>
            <a:ext cx="316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576000" y="627534"/>
            <a:ext cx="6955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Bondorf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</p:spTree>
    <p:extLst>
      <p:ext uri="{BB962C8B-B14F-4D97-AF65-F5344CB8AC3E}">
        <p14:creationId xmlns:p14="http://schemas.microsoft.com/office/powerpoint/2010/main" val="669221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date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 userDrawn="1"/>
        </p:nvSpPr>
        <p:spPr>
          <a:xfrm>
            <a:off x="-28599" y="195484"/>
            <a:ext cx="9209111" cy="2304257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 userDrawn="1"/>
        </p:nvSpPr>
        <p:spPr>
          <a:xfrm>
            <a:off x="576000" y="549035"/>
            <a:ext cx="63681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-Prof. 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Zdrallek | Leiter des Lehrstuhls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Müller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Forschungsgruppe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Betriebskonzepte und Sektorenkopplung</a:t>
            </a: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576000" y="1517766"/>
            <a:ext cx="7337223" cy="738664"/>
            <a:chOff x="576000" y="1169235"/>
            <a:chExt cx="7337223" cy="738664"/>
          </a:xfrm>
        </p:grpSpPr>
        <p:sp>
          <p:nvSpPr>
            <p:cNvPr id="38" name="Textfeld 37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sp>
          <p:nvSpPr>
            <p:cNvPr id="39" name="Textfeld 38"/>
            <p:cNvSpPr txBox="1"/>
            <p:nvPr userDrawn="1"/>
          </p:nvSpPr>
          <p:spPr>
            <a:xfrm>
              <a:off x="5266023" y="1169235"/>
              <a:ext cx="26472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zdrallek@uni-wuppertal.de</a:t>
              </a:r>
            </a:p>
            <a:p>
              <a:pPr marL="0" marR="0" indent="2682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t.mueller@uni-wuppertal.de</a:t>
              </a:r>
            </a:p>
          </p:txBody>
        </p:sp>
        <p:pic>
          <p:nvPicPr>
            <p:cNvPr id="40" name="Grafik 39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41" name="Grafik 40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  <p:pic>
          <p:nvPicPr>
            <p:cNvPr id="42" name="Grafik 41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49207" y="1439133"/>
              <a:ext cx="216000" cy="216000"/>
            </a:xfrm>
            <a:prstGeom prst="rect">
              <a:avLst/>
            </a:prstGeom>
          </p:spPr>
        </p:pic>
      </p:grpSp>
      <p:sp>
        <p:nvSpPr>
          <p:cNvPr id="44" name="Rechteck 43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4181142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daten 2+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53000">
                <a:srgbClr val="FFFFFF">
                  <a:alpha val="66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836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r.schubert@uni-wuppertal.de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+49 202 439 1901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548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Robin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Schubert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Netzstrukturen und Netzplanung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160949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532008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tx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tx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8726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daten 2+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53000">
                <a:srgbClr val="FFFFFF">
                  <a:alpha val="66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616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6955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Bondorf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785562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-9690" y="0"/>
            <a:ext cx="9153690" cy="5143500"/>
          </a:xfrm>
          <a:prstGeom prst="rect">
            <a:avLst/>
          </a:prstGeom>
          <a:solidFill>
            <a:srgbClr val="89B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Bild 4" descr="BUW_Logo-weiss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765" y="2342778"/>
            <a:ext cx="1739090" cy="63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758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89473" y="761152"/>
            <a:ext cx="6165056" cy="768183"/>
          </a:xfrm>
          <a:prstGeom prst="rect">
            <a:avLst/>
          </a:prstGeom>
        </p:spPr>
        <p:txBody>
          <a:bodyPr/>
          <a:lstStyle>
            <a:lvl1pPr>
              <a:defRPr sz="2400" b="0" cap="all" baseline="0">
                <a:latin typeface="Arial Black" panose="020B0A04020102020204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9473" y="3498056"/>
            <a:ext cx="6165056" cy="731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75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1489473" y="2701529"/>
            <a:ext cx="6165056" cy="6520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>
          <a:xfrm>
            <a:off x="1489473" y="1529478"/>
            <a:ext cx="6165056" cy="7953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861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84384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328312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000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</p:spTree>
    <p:extLst>
      <p:ext uri="{BB962C8B-B14F-4D97-AF65-F5344CB8AC3E}">
        <p14:creationId xmlns:p14="http://schemas.microsoft.com/office/powerpoint/2010/main" val="3825964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rgbClr val="7AB800"/>
              </a:buClr>
              <a:buFont typeface="Wingdings" pitchFamily="2" charset="2"/>
              <a:buChar char="§"/>
              <a:defRPr sz="1350">
                <a:latin typeface="Arial" pitchFamily="34" charset="0"/>
                <a:cs typeface="Arial" pitchFamily="34" charset="0"/>
              </a:defRPr>
            </a:lvl1pPr>
            <a:lvl2pPr marL="557213" indent="-214313">
              <a:buClr>
                <a:srgbClr val="7AB800"/>
              </a:buClr>
              <a:buFont typeface="Wingdings" pitchFamily="2" charset="2"/>
              <a:buChar char="§"/>
              <a:defRPr sz="1200">
                <a:latin typeface="Arial" pitchFamily="34" charset="0"/>
                <a:cs typeface="Arial" pitchFamily="34" charset="0"/>
              </a:defRPr>
            </a:lvl2pPr>
            <a:lvl3pPr marL="857250" indent="-171450">
              <a:buClr>
                <a:srgbClr val="7AB800"/>
              </a:buClr>
              <a:buFont typeface="Wingdings" pitchFamily="2" charset="2"/>
              <a:buChar char="§"/>
              <a:defRPr sz="1050">
                <a:latin typeface="Arial" pitchFamily="34" charset="0"/>
                <a:cs typeface="Arial" pitchFamily="34" charset="0"/>
              </a:defRPr>
            </a:lvl3pPr>
            <a:lvl4pPr marL="1200150" indent="-171450">
              <a:buClr>
                <a:srgbClr val="7AB800"/>
              </a:buClr>
              <a:buFont typeface="Wingdings" pitchFamily="2" charset="2"/>
              <a:buChar char="§"/>
              <a:defRPr sz="900">
                <a:latin typeface="Arial" pitchFamily="34" charset="0"/>
                <a:cs typeface="Arial" pitchFamily="34" charset="0"/>
              </a:defRPr>
            </a:lvl4pPr>
            <a:lvl5pPr marL="1543050" indent="-171450">
              <a:buClr>
                <a:srgbClr val="7AB800"/>
              </a:buClr>
              <a:buFont typeface="Wingdings" pitchFamily="2" charset="2"/>
              <a:buChar char="§"/>
              <a:defRPr sz="9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D0CC2C52-2B95-4031-A5EE-3BEA614C7AD7}" type="datetimeFigureOut">
              <a:rPr lang="de-DE" smtClean="0"/>
              <a:pPr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B46CE5B9-8EC3-4E75-B710-EA2230FCC13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8688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180528" y="-185091"/>
            <a:ext cx="9482856" cy="5328591"/>
          </a:xfrm>
          <a:prstGeom prst="rect">
            <a:avLst/>
          </a:prstGeom>
        </p:spPr>
      </p:pic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606075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bg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bg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18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180528" y="-185091"/>
            <a:ext cx="9482856" cy="532859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6" name="Textfeld 5"/>
          <p:cNvSpPr txBox="1"/>
          <p:nvPr userDrawn="1"/>
        </p:nvSpPr>
        <p:spPr>
          <a:xfrm>
            <a:off x="5266023" y="1257022"/>
            <a:ext cx="256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8" name="Grafik 7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1" name="Textfeld 10"/>
          <p:cNvSpPr txBox="1"/>
          <p:nvPr userDrawn="1"/>
        </p:nvSpPr>
        <p:spPr>
          <a:xfrm>
            <a:off x="576000" y="616012"/>
            <a:ext cx="668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Bondorf, M. Sc.</a:t>
            </a:r>
          </a:p>
          <a:p>
            <a:r>
              <a:rPr lang="de-DE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2" name="Grafik 11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3" name="Textfeld 12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14" name="Grafik 13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15" name="Rechteck 14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0348534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1" descr="Uni_Panorama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4" t="6096" r="-653" b="17780"/>
          <a:stretch/>
        </p:blipFill>
        <p:spPr>
          <a:xfrm>
            <a:off x="-200972" y="-185091"/>
            <a:ext cx="9482856" cy="5328591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23" name="Textfeld 22"/>
          <p:cNvSpPr txBox="1"/>
          <p:nvPr userDrawn="1"/>
        </p:nvSpPr>
        <p:spPr>
          <a:xfrm>
            <a:off x="251520" y="549035"/>
            <a:ext cx="87849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Univ.-Prof. Dr.-Ing. Markus Zdrallek | Lehrstuhlleiter | zdrallek@uni-wuppertal.de</a:t>
            </a:r>
          </a:p>
          <a:p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Paul-Hendrik Homberg, M. Sc. | Wissenschaftlicher Mitarbeiter | homberg@uni-wuppertal.de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Julius Frerk, M. Sc. | Wissenschaftlicher Mitarbeiter | frerk@uni-wuppertal.de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Ronja Boden, M. Sc. | Wissenschaftliche Mitarbeiterin | boden@uni-wuppertal.de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Giuseppe Puleo, M. Sc. | Wissenschaftlicher Mitarbeiter | puleo@uni-wuppertal.de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30"/>
          <p:cNvSpPr/>
          <p:nvPr userDrawn="1"/>
        </p:nvSpPr>
        <p:spPr>
          <a:xfrm>
            <a:off x="84312" y="270828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3884279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606075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rgbClr val="595959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rgbClr val="595959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8" name="Rechteck 7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2342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 userDrawn="1"/>
        </p:nvSpPr>
        <p:spPr>
          <a:xfrm>
            <a:off x="576000" y="549035"/>
            <a:ext cx="66367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Univ.-Prof. Dr.-Ing. Markus Zdrallek | Leiter des Lehrstuhls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Stark, M. Sc. | Forschungsgruppe Energiemärkte und Flexibilitätsmanagement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Wintzek, M. Sc., M. Eng. | Forschungsgruppe Netzstrukturen und Netzplanung</a:t>
            </a:r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576000" y="1257022"/>
            <a:ext cx="7846977" cy="738664"/>
            <a:chOff x="576000" y="1169235"/>
            <a:chExt cx="7846977" cy="738664"/>
          </a:xfrm>
        </p:grpSpPr>
        <p:sp>
          <p:nvSpPr>
            <p:cNvPr id="15" name="Textfeld 14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sp>
          <p:nvSpPr>
            <p:cNvPr id="16" name="Textfeld 15"/>
            <p:cNvSpPr txBox="1"/>
            <p:nvPr userDrawn="1"/>
          </p:nvSpPr>
          <p:spPr>
            <a:xfrm>
              <a:off x="5266023" y="1169235"/>
              <a:ext cx="315695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zdrallek@uni-wuppertal.de</a:t>
              </a:r>
            </a:p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stark@uni-wuppertal.de</a:t>
              </a:r>
            </a:p>
            <a:p>
              <a:pPr marL="0" marR="0" indent="2682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patrick.wintzek@uni-wuppertal.de</a:t>
              </a:r>
            </a:p>
          </p:txBody>
        </p:sp>
        <p:pic>
          <p:nvPicPr>
            <p:cNvPr id="17" name="Grafik 16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18" name="Grafik 17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  <p:pic>
          <p:nvPicPr>
            <p:cNvPr id="19" name="Grafik 18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349207" y="1439133"/>
              <a:ext cx="216000" cy="216000"/>
            </a:xfrm>
            <a:prstGeom prst="rect">
              <a:avLst/>
            </a:prstGeom>
          </p:spPr>
        </p:pic>
        <p:pic>
          <p:nvPicPr>
            <p:cNvPr id="20" name="Grafik 19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349207" y="1659404"/>
              <a:ext cx="216000" cy="216000"/>
            </a:xfrm>
            <a:prstGeom prst="rect">
              <a:avLst/>
            </a:prstGeom>
          </p:spPr>
        </p:pic>
      </p:grpSp>
      <p:sp>
        <p:nvSpPr>
          <p:cNvPr id="22" name="Rechteck 21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6461495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 2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3" descr="Uni 05_2015_19.JPG"/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19" r="1500"/>
          <a:stretch/>
        </p:blipFill>
        <p:spPr>
          <a:xfrm>
            <a:off x="-28599" y="-101550"/>
            <a:ext cx="9209112" cy="5280000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567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668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Bondorf,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37437801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c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532008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bg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bg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6315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date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-28599" y="231702"/>
            <a:ext cx="9209111" cy="1908000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uppieren 13"/>
          <p:cNvGrpSpPr/>
          <p:nvPr userDrawn="1"/>
        </p:nvGrpSpPr>
        <p:grpSpPr>
          <a:xfrm>
            <a:off x="576000" y="1257022"/>
            <a:ext cx="4989207" cy="738664"/>
            <a:chOff x="576000" y="1169235"/>
            <a:chExt cx="4989207" cy="738664"/>
          </a:xfrm>
        </p:grpSpPr>
        <p:sp>
          <p:nvSpPr>
            <p:cNvPr id="15" name="Textfeld 14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pic>
          <p:nvPicPr>
            <p:cNvPr id="17" name="Grafik 16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18" name="Grafik 17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</p:grpSp>
      <p:sp>
        <p:nvSpPr>
          <p:cNvPr id="22" name="Rechteck 21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5292080" y="1257022"/>
            <a:ext cx="316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sp>
        <p:nvSpPr>
          <p:cNvPr id="21" name="Textfeld 20"/>
          <p:cNvSpPr txBox="1"/>
          <p:nvPr userDrawn="1"/>
        </p:nvSpPr>
        <p:spPr>
          <a:xfrm>
            <a:off x="576000" y="627534"/>
            <a:ext cx="6955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Bondorf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</p:spTree>
    <p:extLst>
      <p:ext uri="{BB962C8B-B14F-4D97-AF65-F5344CB8AC3E}">
        <p14:creationId xmlns:p14="http://schemas.microsoft.com/office/powerpoint/2010/main" val="38729545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date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 userDrawn="1"/>
        </p:nvSpPr>
        <p:spPr>
          <a:xfrm>
            <a:off x="-28599" y="195484"/>
            <a:ext cx="9209111" cy="2304257"/>
          </a:xfrm>
          <a:prstGeom prst="rect">
            <a:avLst/>
          </a:prstGeom>
          <a:gradFill>
            <a:gsLst>
              <a:gs pos="0">
                <a:srgbClr val="FFFFFF"/>
              </a:gs>
              <a:gs pos="5000">
                <a:srgbClr val="FFFFFF">
                  <a:alpha val="66000"/>
                </a:srgbClr>
              </a:gs>
              <a:gs pos="48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feld 35"/>
          <p:cNvSpPr txBox="1"/>
          <p:nvPr userDrawn="1"/>
        </p:nvSpPr>
        <p:spPr>
          <a:xfrm>
            <a:off x="576000" y="549035"/>
            <a:ext cx="49584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-Prof. 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Zdrallek | Leiter des Lehrstuhls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</a:t>
            </a:r>
          </a:p>
          <a:p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Müller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Wissenschaftlicher Mitarbeiter des Lehrstuhls</a:t>
            </a:r>
          </a:p>
          <a:p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 </a:t>
            </a:r>
            <a:r>
              <a:rPr lang="de-DE" sz="1400" b="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Dilling</a:t>
            </a:r>
            <a:r>
              <a:rPr lang="de-DE" sz="14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Mitarbeiterin Zdrallek &amp; Partner Consulting GmbH</a:t>
            </a:r>
          </a:p>
        </p:txBody>
      </p:sp>
      <p:grpSp>
        <p:nvGrpSpPr>
          <p:cNvPr id="37" name="Gruppieren 36"/>
          <p:cNvGrpSpPr/>
          <p:nvPr userDrawn="1"/>
        </p:nvGrpSpPr>
        <p:grpSpPr>
          <a:xfrm>
            <a:off x="576000" y="1517766"/>
            <a:ext cx="7337223" cy="738664"/>
            <a:chOff x="576000" y="1169235"/>
            <a:chExt cx="7337223" cy="738664"/>
          </a:xfrm>
        </p:grpSpPr>
        <p:sp>
          <p:nvSpPr>
            <p:cNvPr id="38" name="Textfeld 37"/>
            <p:cNvSpPr txBox="1"/>
            <p:nvPr userDrawn="1"/>
          </p:nvSpPr>
          <p:spPr>
            <a:xfrm>
              <a:off x="576000" y="1169235"/>
              <a:ext cx="459484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Bergische Universität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Rainer-</a:t>
              </a:r>
              <a:r>
                <a:rPr lang="de-DE" sz="1400" b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Gruenter</a:t>
              </a: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-Str. 21, 42119 Wuppertal</a:t>
              </a:r>
            </a:p>
            <a:p>
              <a:pPr marL="179388" indent="0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Lehrstuhl für Elektrische Energieversorgungstechnik</a:t>
              </a:r>
            </a:p>
          </p:txBody>
        </p:sp>
        <p:sp>
          <p:nvSpPr>
            <p:cNvPr id="39" name="Textfeld 38"/>
            <p:cNvSpPr txBox="1"/>
            <p:nvPr userDrawn="1"/>
          </p:nvSpPr>
          <p:spPr>
            <a:xfrm>
              <a:off x="5266023" y="1169235"/>
              <a:ext cx="26472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268288"/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zdrallek@uni-wuppertal.de</a:t>
              </a:r>
            </a:p>
            <a:p>
              <a:pPr marL="0" marR="0" indent="268288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400" b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t.mueller@uni-wuppertal.de</a:t>
              </a:r>
            </a:p>
          </p:txBody>
        </p:sp>
        <p:pic>
          <p:nvPicPr>
            <p:cNvPr id="40" name="Grafik 39" descr="Markierung">
              <a:extLst>
                <a:ext uri="{FF2B5EF4-FFF2-40B4-BE49-F238E27FC236}">
                  <a16:creationId xmlns:a16="http://schemas.microsoft.com/office/drawing/2014/main" id="{BFB4583F-AD2E-094F-9919-B0E0D8986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11560" y="1214845"/>
              <a:ext cx="216000" cy="216000"/>
            </a:xfrm>
            <a:prstGeom prst="rect">
              <a:avLst/>
            </a:prstGeom>
          </p:spPr>
        </p:pic>
        <p:pic>
          <p:nvPicPr>
            <p:cNvPr id="41" name="Grafik 40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349207" y="1218862"/>
              <a:ext cx="216000" cy="216000"/>
            </a:xfrm>
            <a:prstGeom prst="rect">
              <a:avLst/>
            </a:prstGeom>
          </p:spPr>
        </p:pic>
        <p:pic>
          <p:nvPicPr>
            <p:cNvPr id="42" name="Grafik 41" descr="Umschlag">
              <a:extLst>
                <a:ext uri="{FF2B5EF4-FFF2-40B4-BE49-F238E27FC236}">
                  <a16:creationId xmlns:a16="http://schemas.microsoft.com/office/drawing/2014/main" id="{4873CF68-D0DA-014F-9B2F-EA4EA82F91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349207" y="1439133"/>
              <a:ext cx="216000" cy="216000"/>
            </a:xfrm>
            <a:prstGeom prst="rect">
              <a:avLst/>
            </a:prstGeom>
          </p:spPr>
        </p:pic>
      </p:grpSp>
      <p:sp>
        <p:nvSpPr>
          <p:cNvPr id="44" name="Rechteck 43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312258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daten 2+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53000">
                <a:srgbClr val="FFFFFF">
                  <a:alpha val="66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836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r.schubert@uni-wuppertal.de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+49 202 439 1901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5480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Robin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Schubert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Netzstrukturen und Netzplanung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28640930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1532008" y="555526"/>
            <a:ext cx="607998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22300">
              <a:lnSpc>
                <a:spcPts val="3400"/>
              </a:lnSpc>
            </a:pPr>
            <a:r>
              <a:rPr lang="de-DE" sz="11200" b="0" dirty="0">
                <a:solidFill>
                  <a:schemeClr val="tx1"/>
                </a:solidFill>
                <a:latin typeface="Arial"/>
                <a:cs typeface="Arial"/>
              </a:rPr>
              <a:t>Vielen</a:t>
            </a:r>
            <a:r>
              <a:rPr lang="de-DE" sz="11200" b="0" baseline="0" dirty="0">
                <a:solidFill>
                  <a:schemeClr val="tx1"/>
                </a:solidFill>
                <a:latin typeface="Arial"/>
                <a:cs typeface="Arial"/>
              </a:rPr>
              <a:t> Dank für Ihre Aufmerksamkeit!</a:t>
            </a:r>
            <a:endParaRPr lang="de-DE" sz="8000" b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2452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daten 2+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-28599" y="195485"/>
            <a:ext cx="9209111" cy="1908000"/>
          </a:xfrm>
          <a:prstGeom prst="rect">
            <a:avLst/>
          </a:prstGeom>
          <a:gradFill>
            <a:gsLst>
              <a:gs pos="53000">
                <a:srgbClr val="FFFFFF">
                  <a:alpha val="66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noAutofit/>
          </a:bodyPr>
          <a:lstStyle/>
          <a:p>
            <a:pPr marL="179388" indent="0" defTabSz="310929">
              <a:buClr>
                <a:srgbClr val="89BA17"/>
              </a:buClr>
              <a:buFont typeface="Wingdings" panose="05000000000000000000" pitchFamily="2" charset="2"/>
              <a:buNone/>
            </a:pP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5266023" y="1257022"/>
            <a:ext cx="2616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bondorf@uni-wuppertal.de</a:t>
            </a:r>
          </a:p>
          <a:p>
            <a:pPr marL="0" indent="268288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+49 202 439 3029</a:t>
            </a:r>
          </a:p>
        </p:txBody>
      </p:sp>
      <p:pic>
        <p:nvPicPr>
          <p:cNvPr id="16" name="Grafik 15" descr="Umschlag">
            <a:extLst>
              <a:ext uri="{FF2B5EF4-FFF2-40B4-BE49-F238E27FC236}">
                <a16:creationId xmlns:a16="http://schemas.microsoft.com/office/drawing/2014/main" id="{4873CF68-D0DA-014F-9B2F-EA4EA82F91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49207" y="1306649"/>
            <a:ext cx="216000" cy="216000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576000" y="616012"/>
            <a:ext cx="6955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e-DE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Bondorf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Sc.</a:t>
            </a:r>
          </a:p>
          <a:p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Forschungsgruppe Zustandsbewertung und Asset-Management</a:t>
            </a:r>
          </a:p>
        </p:txBody>
      </p:sp>
      <p:pic>
        <p:nvPicPr>
          <p:cNvPr id="18" name="Grafik 17" descr="Telefon">
            <a:extLst>
              <a:ext uri="{FF2B5EF4-FFF2-40B4-BE49-F238E27FC236}">
                <a16:creationId xmlns:a16="http://schemas.microsoft.com/office/drawing/2014/main" id="{7F636784-73CD-8448-8AEC-850E591538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49207" y="1527935"/>
            <a:ext cx="216000" cy="216000"/>
          </a:xfrm>
          <a:prstGeom prst="rect">
            <a:avLst/>
          </a:prstGeom>
        </p:spPr>
      </p:pic>
      <p:sp>
        <p:nvSpPr>
          <p:cNvPr id="19" name="Textfeld 18"/>
          <p:cNvSpPr txBox="1"/>
          <p:nvPr userDrawn="1"/>
        </p:nvSpPr>
        <p:spPr>
          <a:xfrm>
            <a:off x="576000" y="1257022"/>
            <a:ext cx="45948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Bergische Universität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Rainer-</a:t>
            </a:r>
            <a:r>
              <a:rPr lang="de-DE" sz="14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Gruenter</a:t>
            </a:r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-Str. 21, 42119 Wuppertal</a:t>
            </a:r>
          </a:p>
          <a:p>
            <a:pPr marL="179388" indent="0"/>
            <a:r>
              <a:rPr lang="de-DE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Lehrstuhl für Elektrische Energieversorgungstechnik</a:t>
            </a:r>
          </a:p>
        </p:txBody>
      </p:sp>
      <p:pic>
        <p:nvPicPr>
          <p:cNvPr id="20" name="Grafik 19" descr="Markierung">
            <a:extLst>
              <a:ext uri="{FF2B5EF4-FFF2-40B4-BE49-F238E27FC236}">
                <a16:creationId xmlns:a16="http://schemas.microsoft.com/office/drawing/2014/main" id="{BFB4583F-AD2E-094F-9919-B0E0D8986B2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1560" y="1302632"/>
            <a:ext cx="216000" cy="216000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>
          <a:xfrm>
            <a:off x="395536" y="265589"/>
            <a:ext cx="2142777" cy="339182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61582" tIns="30791" bIns="30791" anchor="ctr">
            <a:spAutoFit/>
          </a:bodyPr>
          <a:lstStyle/>
          <a:p>
            <a:pPr marL="447675" indent="-268288" defTabSz="310929">
              <a:buClr>
                <a:srgbClr val="89BA17"/>
              </a:buClr>
              <a:buFont typeface="Wingdings" panose="05000000000000000000" pitchFamily="2" charset="2"/>
              <a:buChar char=""/>
            </a:pPr>
            <a:r>
              <a:rPr lang="de-DE" sz="1800" b="1" dirty="0">
                <a:solidFill>
                  <a:srgbClr val="89BA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4575648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-9690" y="0"/>
            <a:ext cx="9153690" cy="5143500"/>
          </a:xfrm>
          <a:prstGeom prst="rect">
            <a:avLst/>
          </a:prstGeom>
          <a:solidFill>
            <a:srgbClr val="89B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Bild 4" descr="BUW_Logo-weiss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765" y="2342778"/>
            <a:ext cx="1739090" cy="63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91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1489473" y="761152"/>
            <a:ext cx="6165056" cy="768183"/>
          </a:xfrm>
          <a:prstGeom prst="rect">
            <a:avLst/>
          </a:prstGeom>
        </p:spPr>
        <p:txBody>
          <a:bodyPr/>
          <a:lstStyle>
            <a:lvl1pPr>
              <a:defRPr sz="2400" b="0" cap="all">
                <a:latin typeface="Arial Black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489473" y="3498056"/>
            <a:ext cx="6165056" cy="731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auto">
          <a:xfrm>
            <a:off x="1489473" y="2701529"/>
            <a:ext cx="6165056" cy="6520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>
              <a:defRPr/>
            </a:pP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auto">
          <a:xfrm>
            <a:off x="1489473" y="1529478"/>
            <a:ext cx="6165056" cy="7953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/>
                <a:cs typeface="Arial"/>
              </a:defRPr>
            </a:lvl1pPr>
            <a:lvl2pPr marL="342900" indent="0" algn="ctr">
              <a:buNone/>
              <a:defRPr sz="2400">
                <a:latin typeface="Arial"/>
                <a:cs typeface="Arial"/>
              </a:defRPr>
            </a:lvl2pPr>
            <a:lvl3pPr marL="685800" indent="0" algn="ctr">
              <a:buNone/>
              <a:defRPr sz="2400">
                <a:latin typeface="Arial"/>
                <a:cs typeface="Arial"/>
              </a:defRPr>
            </a:lvl3pPr>
            <a:lvl4pPr marL="1028700" indent="0" algn="ctr">
              <a:buNone/>
              <a:defRPr sz="2400">
                <a:latin typeface="Arial"/>
                <a:cs typeface="Arial"/>
              </a:defRPr>
            </a:lvl4pPr>
            <a:lvl5pPr marL="1371600" indent="0" algn="ctr">
              <a:buNone/>
              <a:defRPr sz="2400">
                <a:latin typeface="Arial"/>
                <a:cs typeface="Arial"/>
              </a:defRPr>
            </a:lvl5pPr>
          </a:lstStyle>
          <a:p>
            <a:pPr lvl="0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5188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60000" y="189647"/>
            <a:ext cx="8438400" cy="40552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>
              <a:defRPr/>
            </a:pPr>
            <a:r>
              <a:rPr lang="de-DE"/>
              <a:t>Folientitel</a:t>
            </a:r>
            <a:endParaRPr/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 bwMode="auto"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pPr>
              <a:defRPr/>
            </a:pPr>
            <a:r>
              <a:rPr lang="de-DE"/>
              <a:t>Zusatzinformation oder Abschnittsunterschrift</a:t>
            </a:r>
            <a:endParaRPr/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60000" y="936000"/>
            <a:ext cx="84384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/>
              <a:buChar char="§"/>
              <a:defRPr sz="2000">
                <a:latin typeface="Arial"/>
                <a:cs typeface="Arial"/>
              </a:defRPr>
            </a:lvl1pPr>
            <a:lvl2pPr marL="685800" indent="-285750" algn="l">
              <a:buClr>
                <a:srgbClr val="89BA17"/>
              </a:buClr>
              <a:buFont typeface="Symbol"/>
              <a:buChar char="-"/>
              <a:defRPr sz="1800">
                <a:latin typeface="Arial"/>
                <a:cs typeface="Arial"/>
              </a:defRPr>
            </a:lvl2pPr>
            <a:lvl3pPr marL="1085850" indent="-285750" algn="l">
              <a:buClr>
                <a:srgbClr val="89BA17"/>
              </a:buClr>
              <a:buFont typeface="Arial"/>
              <a:buChar char="•"/>
              <a:defRPr sz="1600">
                <a:latin typeface="Arial"/>
                <a:cs typeface="Arial"/>
              </a:defRPr>
            </a:lvl3pPr>
            <a:lvl4pPr marL="1600200" indent="-228600">
              <a:buClr>
                <a:srgbClr val="89BA17"/>
              </a:buClr>
              <a:buFont typeface="Wingdings"/>
              <a:buChar char="§"/>
              <a:defRPr sz="1200">
                <a:latin typeface="Arial"/>
                <a:cs typeface="Arial"/>
              </a:defRPr>
            </a:lvl4pPr>
            <a:lvl5pPr marL="2057400" indent="-228600">
              <a:buClr>
                <a:srgbClr val="89BA17"/>
              </a:buClr>
              <a:buFont typeface="Wingdings"/>
              <a:buChar char="§"/>
              <a:defRPr sz="1200">
                <a:latin typeface="Arial"/>
                <a:cs typeface="Arial"/>
              </a:defRPr>
            </a:lvl5pPr>
          </a:lstStyle>
          <a:p>
            <a:pPr marL="266700" indent="-266700" algn="just">
              <a:spcBef>
                <a:spcPts val="1200"/>
              </a:spcBef>
              <a:defRPr/>
            </a:pPr>
            <a:r>
              <a:rPr lang="de-DE"/>
              <a:t>Ebene 1</a:t>
            </a:r>
            <a:endParaRPr/>
          </a:p>
          <a:p>
            <a:pPr marL="609600" lvl="1" indent="-266700" algn="just">
              <a:spcBef>
                <a:spcPts val="1200"/>
              </a:spcBef>
              <a:defRPr/>
            </a:pPr>
            <a:r>
              <a:rPr lang="de-DE"/>
              <a:t>Ebene 2</a:t>
            </a:r>
            <a:endParaRPr/>
          </a:p>
          <a:p>
            <a:pPr marL="1066800" lvl="2" indent="-266700" algn="just">
              <a:spcBef>
                <a:spcPts val="1200"/>
              </a:spcBef>
              <a:defRPr/>
            </a:pPr>
            <a:r>
              <a:rPr lang="de-DE"/>
              <a:t>Ebene 3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015947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60000" y="189647"/>
            <a:ext cx="8438400" cy="40552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>
              <a:defRPr/>
            </a:pPr>
            <a:r>
              <a:rPr lang="de-DE"/>
              <a:t>Folientitel</a:t>
            </a:r>
            <a:endParaRPr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 bwMode="auto">
          <a:xfrm>
            <a:off x="36000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pPr>
              <a:defRPr/>
            </a:pPr>
            <a:r>
              <a:rPr lang="de-DE"/>
              <a:t>Zusatzinformation oder Abschnittsunterschrift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9805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1800" b="1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257175" indent="-257175">
              <a:buClr>
                <a:srgbClr val="7AB800"/>
              </a:buClr>
              <a:buFont typeface="Wingdings"/>
              <a:buChar char="§"/>
              <a:defRPr sz="1350">
                <a:latin typeface="Arial"/>
                <a:cs typeface="Arial"/>
              </a:defRPr>
            </a:lvl1pPr>
            <a:lvl2pPr marL="557213" indent="-214313">
              <a:buClr>
                <a:srgbClr val="7AB800"/>
              </a:buClr>
              <a:buFont typeface="Wingdings"/>
              <a:buChar char="§"/>
              <a:defRPr sz="1200">
                <a:latin typeface="Arial"/>
                <a:cs typeface="Arial"/>
              </a:defRPr>
            </a:lvl2pPr>
            <a:lvl3pPr marL="857250" indent="-171450">
              <a:buClr>
                <a:srgbClr val="7AB800"/>
              </a:buClr>
              <a:buFont typeface="Wingdings"/>
              <a:buChar char="§"/>
              <a:defRPr sz="1050">
                <a:latin typeface="Arial"/>
                <a:cs typeface="Arial"/>
              </a:defRPr>
            </a:lvl3pPr>
            <a:lvl4pPr marL="1200150" indent="-171450">
              <a:buClr>
                <a:srgbClr val="7AB800"/>
              </a:buClr>
              <a:buFont typeface="Wingdings"/>
              <a:buChar char="§"/>
              <a:defRPr sz="900">
                <a:latin typeface="Arial"/>
                <a:cs typeface="Arial"/>
              </a:defRPr>
            </a:lvl4pPr>
            <a:lvl5pPr marL="1543050" indent="-171450">
              <a:buClr>
                <a:srgbClr val="7AB800"/>
              </a:buClr>
              <a:buFont typeface="Wingdings"/>
              <a:buChar char="§"/>
              <a:defRPr sz="900">
                <a:latin typeface="Arial"/>
                <a:cs typeface="Arial"/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pPr>
              <a:defRPr/>
            </a:pPr>
            <a:fld id="{D0CC2C52-2B95-4031-A5EE-3BEA614C7AD7}" type="datetimeFigureOut">
              <a:rPr lang="de-DE"/>
              <a:t>05.10.2026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pPr>
              <a:defRPr/>
            </a:pPr>
            <a:fld id="{B46CE5B9-8EC3-4E75-B710-EA2230FCC137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38180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84384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923237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42120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687B122E-B2A3-46C6-8823-81028F2E3E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6400" y="936000"/>
            <a:ext cx="42120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13677956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01EE4E2-E6C7-4D60-AB3D-CD4BA5324A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78399"/>
            <a:ext cx="9144000" cy="1650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de-DE" dirty="0"/>
              <a:t>Quellentext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CDA95FC-5E48-4781-8AD2-816BDC636BD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936625"/>
            <a:ext cx="8438037" cy="3563938"/>
          </a:xfrm>
          <a:prstGeom prst="rect">
            <a:avLst/>
          </a:prstGeom>
        </p:spPr>
        <p:txBody>
          <a:bodyPr/>
          <a:lstStyle>
            <a:lvl1pPr>
              <a:defRPr lang="de-DE"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lang="de-DE"/>
            </a:lvl5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1272992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3432E5-D69D-4D8D-9000-C7AB47FAB58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1950" y="936625"/>
            <a:ext cx="4210050" cy="3563938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FC57385-AD37-440B-8787-0D1F21FD91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9200" y="936625"/>
            <a:ext cx="4219200" cy="3563938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875D95FD-7152-418F-80CF-508A573695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78399"/>
            <a:ext cx="9144000" cy="1650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de-DE" dirty="0"/>
              <a:t>Quellentext</a:t>
            </a:r>
          </a:p>
        </p:txBody>
      </p:sp>
    </p:spTree>
    <p:extLst>
      <p:ext uri="{BB962C8B-B14F-4D97-AF65-F5344CB8AC3E}">
        <p14:creationId xmlns:p14="http://schemas.microsoft.com/office/powerpoint/2010/main" val="2720865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e Text_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FC57385-AD37-440B-8787-0D1F21FD91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9200" y="936625"/>
            <a:ext cx="4219200" cy="3563938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B0872954-0652-4252-99EC-B7FA929F97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42120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22A32F0B-1D6F-43A8-AF31-50C0F4C6A4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78399"/>
            <a:ext cx="9144000" cy="1650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de-DE" dirty="0"/>
              <a:t>Quellentext</a:t>
            </a:r>
          </a:p>
        </p:txBody>
      </p:sp>
    </p:spTree>
    <p:extLst>
      <p:ext uri="{BB962C8B-B14F-4D97-AF65-F5344CB8AC3E}">
        <p14:creationId xmlns:p14="http://schemas.microsoft.com/office/powerpoint/2010/main" val="9615030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e Text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3432E5-D69D-4D8D-9000-C7AB47FAB58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1950" y="936625"/>
            <a:ext cx="4210050" cy="3563938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6E22610A-AD17-4760-AFC8-2FB93E99BF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9200" y="936000"/>
            <a:ext cx="42192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BB1D502F-15AE-4FF6-9B1F-86F928A5BC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399"/>
            <a:ext cx="9144000" cy="1650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de-DE" dirty="0"/>
              <a:t>Quellentext</a:t>
            </a:r>
          </a:p>
        </p:txBody>
      </p:sp>
    </p:spTree>
    <p:extLst>
      <p:ext uri="{BB962C8B-B14F-4D97-AF65-F5344CB8AC3E}">
        <p14:creationId xmlns:p14="http://schemas.microsoft.com/office/powerpoint/2010/main" val="15680979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163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3432E5-D69D-4D8D-9000-C7AB47FAB58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1950" y="936625"/>
            <a:ext cx="4210050" cy="1787525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FC57385-AD37-440B-8787-0D1F21FD91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9200" y="936625"/>
            <a:ext cx="4219200" cy="1787525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1FD6FEAB-B431-455D-A4FF-90A1E0EBE4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78399"/>
            <a:ext cx="9144000" cy="1650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de-DE" dirty="0"/>
              <a:t>Quellentext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785A4C8-2AEF-4A4C-B105-35F2CB502E4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1950" y="2724150"/>
            <a:ext cx="4210050" cy="1787525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C84E26B9-6F8B-46C9-8141-7494B522FA4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79200" y="2724150"/>
            <a:ext cx="4219200" cy="1787525"/>
          </a:xfrm>
          <a:prstGeom prst="rect">
            <a:avLst/>
          </a:prstGeom>
        </p:spPr>
        <p:txBody>
          <a:bodyPr/>
          <a:lstStyle>
            <a:lvl1pPr>
              <a:defRPr lang="de-DE" sz="20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de-DE" sz="1800" dirty="0" smtClean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de-DE" sz="1600" baseline="0" dirty="0" smtClean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lang="de-DE" sz="1200" dirty="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marL="266700" lvl="0" indent="-266700" algn="just">
              <a:spcBef>
                <a:spcPts val="1200"/>
              </a:spcBef>
              <a:buClr>
                <a:srgbClr val="89BA17"/>
              </a:buClr>
              <a:buFont typeface="Wingdings" panose="05000000000000000000" pitchFamily="2" charset="2"/>
              <a:buChar char="§"/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  <a:buClr>
                <a:srgbClr val="89BA17"/>
              </a:buClr>
              <a:buFont typeface="Symbol" panose="05050102010706020507" pitchFamily="18" charset="2"/>
              <a:buChar char="-"/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  <a:buClr>
                <a:srgbClr val="89BA17"/>
              </a:buClr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3728969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189647"/>
            <a:ext cx="84384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60000" y="553140"/>
            <a:ext cx="843677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</p:spTree>
    <p:extLst>
      <p:ext uri="{BB962C8B-B14F-4D97-AF65-F5344CB8AC3E}">
        <p14:creationId xmlns:p14="http://schemas.microsoft.com/office/powerpoint/2010/main" val="17950857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89647"/>
            <a:ext cx="8496000" cy="4055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324000" y="553140"/>
            <a:ext cx="8496000" cy="2775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600">
                <a:solidFill>
                  <a:srgbClr val="85868B"/>
                </a:solidFill>
              </a:defRPr>
            </a:lvl1pPr>
          </a:lstStyle>
          <a:p>
            <a:r>
              <a:rPr lang="de-DE" dirty="0"/>
              <a:t>Zusatzinformation oder Abschnittsunterschrift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936000"/>
            <a:ext cx="42480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97C6DF9-1EB4-4011-B094-E5D68FD62EFF}"/>
              </a:ext>
            </a:extLst>
          </p:cNvPr>
          <p:cNvSpPr/>
          <p:nvPr userDrawn="1"/>
        </p:nvSpPr>
        <p:spPr>
          <a:xfrm>
            <a:off x="324170" y="4576581"/>
            <a:ext cx="7293637" cy="399600"/>
          </a:xfrm>
          <a:prstGeom prst="rect">
            <a:avLst/>
          </a:prstGeom>
          <a:solidFill>
            <a:srgbClr val="6D005E"/>
          </a:solidFill>
          <a:ln w="12700">
            <a:solidFill>
              <a:srgbClr val="6D00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6096F84-06E5-4B7F-BA35-B4F4C9C17581}"/>
              </a:ext>
            </a:extLst>
          </p:cNvPr>
          <p:cNvSpPr txBox="1"/>
          <p:nvPr userDrawn="1"/>
        </p:nvSpPr>
        <p:spPr>
          <a:xfrm>
            <a:off x="324328" y="4563009"/>
            <a:ext cx="729347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Auswirkungen von ausgewählten Extremwettereignissen auf die Betriebsmittel der Verteilnetze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Lehrstuhl für Elektrische Energieversorgungstechnik | Nadine Lienenklaus | S. </a:t>
            </a:r>
            <a:fld id="{1B2C101E-7264-4F64-825E-52560A2C5319}" type="slidenum">
              <a:rPr kumimoji="0" lang="de-DE" sz="11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93ADEF9-58B0-4387-B734-203BD0386CAB}"/>
              </a:ext>
            </a:extLst>
          </p:cNvPr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 w="12700">
            <a:solidFill>
              <a:srgbClr val="89BA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5DF101D-BCCB-4B0E-A282-9470932E1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EC7BDF9A-C4A6-4B82-AC1F-7047D5002A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936000"/>
            <a:ext cx="4248000" cy="3564000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89BA17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85750" algn="l">
              <a:buClr>
                <a:srgbClr val="89BA17"/>
              </a:buClr>
              <a:buFont typeface="Symbol" panose="05050102010706020507" pitchFamily="18" charset="2"/>
              <a:buChar char="-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85750" algn="l">
              <a:buClr>
                <a:srgbClr val="89BA17"/>
              </a:buClr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600" lvl="1" indent="-266700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800" lvl="2" indent="-266700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26774551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359569" y="553065"/>
            <a:ext cx="8474714" cy="2776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73">
                <a:solidFill>
                  <a:srgbClr val="85868B"/>
                </a:solidFill>
              </a:defRPr>
            </a:lvl1pPr>
            <a:lvl2pPr marL="457189" indent="0">
              <a:buNone/>
              <a:defRPr/>
            </a:lvl2pPr>
            <a:lvl5pPr marL="1828754" indent="0">
              <a:buNone/>
              <a:defRPr/>
            </a:lvl5pPr>
          </a:lstStyle>
          <a:p>
            <a:pPr lvl="0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163233"/>
            <a:ext cx="8474283" cy="45620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8474284" cy="3564000"/>
          </a:xfrm>
          <a:prstGeom prst="rect">
            <a:avLst/>
          </a:prstGeom>
        </p:spPr>
        <p:txBody>
          <a:bodyPr/>
          <a:lstStyle>
            <a:lvl1pPr marL="200025" indent="-200025" algn="just">
              <a:spcBef>
                <a:spcPts val="900"/>
              </a:spcBef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85743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23" indent="-285743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8" indent="-228594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585" lvl="1" indent="-266693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773" lvl="2" indent="-266693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17446949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163233"/>
            <a:ext cx="8474283" cy="456202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936000"/>
            <a:ext cx="8474284" cy="3564000"/>
          </a:xfrm>
          <a:prstGeom prst="rect">
            <a:avLst/>
          </a:prstGeom>
        </p:spPr>
        <p:txBody>
          <a:bodyPr/>
          <a:lstStyle>
            <a:lvl1pPr marL="200025" indent="-200025" algn="just">
              <a:spcBef>
                <a:spcPts val="900"/>
              </a:spcBef>
              <a:buClr>
                <a:srgbClr val="89BA17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85743" algn="l">
              <a:buClr>
                <a:srgbClr val="89BA17"/>
              </a:buClr>
              <a:buFont typeface="Symbol" panose="05050102010706020507" pitchFamily="18" charset="2"/>
              <a:buChar char="-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23" indent="-285743" algn="l">
              <a:buClr>
                <a:srgbClr val="89BA17"/>
              </a:buClr>
              <a:buFont typeface="Arial" panose="020B0604020202020204" pitchFamily="34" charset="0"/>
              <a:buChar char="•"/>
              <a:defRPr sz="1600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8" indent="-228594">
              <a:buClr>
                <a:srgbClr val="89BA17"/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66700" indent="-266700" algn="just">
              <a:spcBef>
                <a:spcPts val="1200"/>
              </a:spcBef>
            </a:pPr>
            <a:r>
              <a:rPr lang="de-DE" dirty="0"/>
              <a:t>Ebene 1</a:t>
            </a:r>
          </a:p>
          <a:p>
            <a:pPr marL="609585" lvl="1" indent="-266693" algn="just">
              <a:spcBef>
                <a:spcPts val="1200"/>
              </a:spcBef>
            </a:pPr>
            <a:r>
              <a:rPr lang="de-DE" dirty="0"/>
              <a:t>Ebene 2</a:t>
            </a:r>
          </a:p>
          <a:p>
            <a:pPr marL="1066773" lvl="2" indent="-266693" algn="just">
              <a:spcBef>
                <a:spcPts val="1200"/>
              </a:spcBef>
            </a:pPr>
            <a:r>
              <a:rPr lang="de-DE" dirty="0"/>
              <a:t>Ebene 3</a:t>
            </a:r>
          </a:p>
        </p:txBody>
      </p:sp>
    </p:spTree>
    <p:extLst>
      <p:ext uri="{BB962C8B-B14F-4D97-AF65-F5344CB8AC3E}">
        <p14:creationId xmlns:p14="http://schemas.microsoft.com/office/powerpoint/2010/main" val="16910585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VT_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>
              <a:buClr>
                <a:srgbClr val="99CC33"/>
              </a:buClr>
              <a:buFont typeface="Wingdings" pitchFamily="2" charset="2"/>
              <a:buChar char="§"/>
              <a:defRPr sz="1800"/>
            </a:lvl1pPr>
            <a:lvl2pPr>
              <a:buClr>
                <a:srgbClr val="99CC33"/>
              </a:buClr>
              <a:buFont typeface="Wingdings" pitchFamily="2" charset="2"/>
              <a:buChar char="§"/>
              <a:defRPr sz="1500"/>
            </a:lvl2pPr>
            <a:lvl3pPr>
              <a:buClr>
                <a:srgbClr val="99CC33"/>
              </a:buClr>
              <a:buFont typeface="Wingdings" pitchFamily="2" charset="2"/>
              <a:buChar char="§"/>
              <a:defRPr sz="1500"/>
            </a:lvl3pPr>
            <a:lvl4pPr>
              <a:buClr>
                <a:srgbClr val="99CC33"/>
              </a:buClr>
              <a:buFont typeface="Wingdings" pitchFamily="2" charset="2"/>
              <a:buChar char="§"/>
              <a:defRPr sz="1350"/>
            </a:lvl4pPr>
            <a:lvl5pPr>
              <a:buClr>
                <a:srgbClr val="99CC33"/>
              </a:buClr>
              <a:buFont typeface="Wingdings" pitchFamily="2" charset="2"/>
              <a:buChar char="§"/>
              <a:defRPr sz="1350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6784848" cy="857250"/>
          </a:xfrm>
          <a:prstGeom prst="rect">
            <a:avLst/>
          </a:prstGeom>
        </p:spPr>
        <p:txBody>
          <a:bodyPr/>
          <a:lstStyle>
            <a:lvl1pPr algn="l">
              <a:defRPr sz="2700" b="1" baseline="0"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6854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490855" y="-12072"/>
            <a:ext cx="4642020" cy="5155572"/>
          </a:xfrm>
          <a:prstGeom prst="rect">
            <a:avLst/>
          </a:prstGeom>
          <a:solidFill>
            <a:srgbClr val="89B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7FAD18"/>
          </a:solidFill>
          <a:ln>
            <a:noFill/>
          </a:ln>
          <a:effectLst>
            <a:outerShdw blurRad="136525" dist="25400" dir="852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42E5CFB-4503-4782-B19C-20C91E9889C5}"/>
              </a:ext>
            </a:extLst>
          </p:cNvPr>
          <p:cNvSpPr txBox="1"/>
          <p:nvPr userDrawn="1"/>
        </p:nvSpPr>
        <p:spPr>
          <a:xfrm>
            <a:off x="4608512" y="311041"/>
            <a:ext cx="449999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1000" b="1" dirty="0">
              <a:solidFill>
                <a:schemeClr val="bg1"/>
              </a:solidFill>
            </a:endParaRPr>
          </a:p>
          <a:p>
            <a:endParaRPr lang="de-DE" sz="2000" b="0" dirty="0">
              <a:solidFill>
                <a:schemeClr val="bg1"/>
              </a:solidFill>
            </a:endParaRPr>
          </a:p>
          <a:p>
            <a:pPr algn="l"/>
            <a:r>
              <a:rPr lang="de-DE" sz="1800" b="1" dirty="0">
                <a:solidFill>
                  <a:schemeClr val="bg1"/>
                </a:solidFill>
              </a:rPr>
              <a:t>Beitrag von Kleinwasserkraftwerken zur Erbringung von Systemdienst-leistungen und </a:t>
            </a:r>
            <a:r>
              <a:rPr lang="de-DE" sz="1800" b="1" dirty="0" err="1">
                <a:solidFill>
                  <a:schemeClr val="bg1"/>
                </a:solidFill>
              </a:rPr>
              <a:t>Netzresilienz</a:t>
            </a:r>
            <a:r>
              <a:rPr lang="de-DE" sz="1800" b="1" dirty="0">
                <a:solidFill>
                  <a:schemeClr val="bg1"/>
                </a:solidFill>
              </a:rPr>
              <a:t> im Rahmen der Energiewende</a:t>
            </a:r>
          </a:p>
          <a:p>
            <a:pPr algn="l"/>
            <a:endParaRPr lang="de-DE" sz="1800" b="1" dirty="0">
              <a:solidFill>
                <a:schemeClr val="bg1"/>
              </a:solidFill>
            </a:endParaRPr>
          </a:p>
          <a:p>
            <a:pPr algn="l"/>
            <a:r>
              <a:rPr lang="de-DE" sz="1800" b="0" dirty="0">
                <a:solidFill>
                  <a:schemeClr val="bg1"/>
                </a:solidFill>
              </a:rPr>
              <a:t>Jahrestagung Kleinwasserkraft </a:t>
            </a:r>
            <a:br>
              <a:rPr lang="de-DE" sz="1800" b="0" dirty="0">
                <a:solidFill>
                  <a:schemeClr val="bg1"/>
                </a:solidFill>
              </a:rPr>
            </a:br>
            <a:r>
              <a:rPr lang="de-DE" sz="1800" b="0" dirty="0">
                <a:solidFill>
                  <a:schemeClr val="bg1"/>
                </a:solidFill>
              </a:rPr>
              <a:t>Österreich 2026</a:t>
            </a: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r>
              <a:rPr lang="de-DE" sz="1800" b="0" dirty="0">
                <a:solidFill>
                  <a:schemeClr val="bg1"/>
                </a:solidFill>
              </a:rPr>
              <a:t>Univ.-Prof. Dr.-Ing. Markus </a:t>
            </a:r>
            <a:r>
              <a:rPr lang="de-DE" sz="1800" b="0" dirty="0" err="1">
                <a:solidFill>
                  <a:schemeClr val="bg1"/>
                </a:solidFill>
              </a:rPr>
              <a:t>Zdrallek</a:t>
            </a:r>
            <a:endParaRPr lang="de-DE" sz="1800" b="0" dirty="0">
              <a:solidFill>
                <a:schemeClr val="bg1"/>
              </a:solidFill>
            </a:endParaRP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endParaRPr lang="de-DE" sz="1800" b="0" dirty="0">
              <a:solidFill>
                <a:schemeClr val="bg1"/>
              </a:solidFill>
            </a:endParaRPr>
          </a:p>
          <a:p>
            <a:pPr algn="l"/>
            <a:r>
              <a:rPr lang="de-DE" sz="1800" b="0" dirty="0">
                <a:solidFill>
                  <a:schemeClr val="bg1"/>
                </a:solidFill>
              </a:rPr>
              <a:t>Feldkirch, 15. Oktober 2026</a:t>
            </a:r>
          </a:p>
        </p:txBody>
      </p:sp>
    </p:spTree>
    <p:extLst>
      <p:ext uri="{BB962C8B-B14F-4D97-AF65-F5344CB8AC3E}">
        <p14:creationId xmlns:p14="http://schemas.microsoft.com/office/powerpoint/2010/main" val="216297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720" r:id="rId2"/>
    <p:sldLayoutId id="214748372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324328" y="4576581"/>
            <a:ext cx="7293480" cy="3996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 userDrawn="1"/>
        </p:nvSpPr>
        <p:spPr>
          <a:xfrm>
            <a:off x="324487" y="4563009"/>
            <a:ext cx="72933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Arial"/>
                <a:cs typeface="Arial"/>
              </a:rPr>
              <a:t>Beitrag von Kleinwasserkraftwerken zur Erbringung von Systemdienstleistungen und </a:t>
            </a:r>
            <a:r>
              <a:rPr lang="de-DE" sz="1100" b="1" dirty="0" err="1">
                <a:solidFill>
                  <a:schemeClr val="bg1"/>
                </a:solidFill>
                <a:latin typeface="Arial"/>
                <a:cs typeface="Arial"/>
              </a:rPr>
              <a:t>Netzresilienz</a:t>
            </a:r>
            <a:endParaRPr lang="de-DE" sz="1100" b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Lehrstuhl</a:t>
            </a:r>
            <a:r>
              <a:rPr lang="de-DE" sz="1100" baseline="0" dirty="0">
                <a:solidFill>
                  <a:schemeClr val="bg1"/>
                </a:solidFill>
                <a:latin typeface="Arial"/>
                <a:cs typeface="Arial"/>
              </a:rPr>
              <a:t> für Elektrische Energieversorgungstechnik | Univ.-Prof. Dr.-Ing. Markus Zdrallek | </a:t>
            </a:r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S. </a:t>
            </a:r>
            <a:fld id="{1B2C101E-7264-4F64-825E-52560A2C5319}" type="slidenum">
              <a:rPr lang="de-DE" sz="1100" smtClean="0">
                <a:solidFill>
                  <a:schemeClr val="bg1"/>
                </a:solidFill>
                <a:latin typeface="Arial"/>
                <a:cs typeface="Arial"/>
              </a:rPr>
              <a:t>‹Nr.›</a:t>
            </a:fld>
            <a:endParaRPr lang="de-DE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hteck 12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4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39" r:id="rId2"/>
    <p:sldLayoutId id="2147483741" r:id="rId3"/>
    <p:sldLayoutId id="2147483754" r:id="rId4"/>
    <p:sldLayoutId id="214748379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 userDrawn="1">
          <p15:clr>
            <a:srgbClr val="F26B43"/>
          </p15:clr>
        </p15:guide>
        <p15:guide id="2" pos="5602" userDrawn="1">
          <p15:clr>
            <a:srgbClr val="F26B43"/>
          </p15:clr>
        </p15:guide>
        <p15:guide id="3" orient="horz" pos="123" userDrawn="1">
          <p15:clr>
            <a:srgbClr val="F26B43"/>
          </p15:clr>
        </p15:guide>
        <p15:guide id="4" orient="horz" pos="577" userDrawn="1">
          <p15:clr>
            <a:srgbClr val="F26B43"/>
          </p15:clr>
        </p15:guide>
        <p15:guide id="5" orient="horz" pos="2754" userDrawn="1">
          <p15:clr>
            <a:srgbClr val="F26B43"/>
          </p15:clr>
        </p15:guide>
        <p15:guide id="6" orient="horz" pos="166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4623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5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3" r:id="rId2"/>
    <p:sldLayoutId id="2147483742" r:id="rId3"/>
    <p:sldLayoutId id="2147483726" r:id="rId4"/>
    <p:sldLayoutId id="2147483734" r:id="rId5"/>
    <p:sldLayoutId id="2147483736" r:id="rId6"/>
    <p:sldLayoutId id="2147483745" r:id="rId7"/>
    <p:sldLayoutId id="2147483747" r:id="rId8"/>
    <p:sldLayoutId id="2147483750" r:id="rId9"/>
    <p:sldLayoutId id="2147483748" r:id="rId10"/>
    <p:sldLayoutId id="2147483746" r:id="rId11"/>
    <p:sldLayoutId id="2147483749" r:id="rId12"/>
    <p:sldLayoutId id="214748373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324328" y="4576581"/>
            <a:ext cx="7293480" cy="3996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 userDrawn="1"/>
        </p:nvSpPr>
        <p:spPr>
          <a:xfrm>
            <a:off x="324487" y="4563009"/>
            <a:ext cx="72933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Arial"/>
                <a:cs typeface="Arial"/>
              </a:rPr>
              <a:t>Optimierung des Netzbetriebes:</a:t>
            </a:r>
            <a:r>
              <a:rPr lang="de-DE" sz="1100" b="1" baseline="0" dirty="0">
                <a:solidFill>
                  <a:schemeClr val="bg1"/>
                </a:solidFill>
                <a:latin typeface="Arial"/>
                <a:cs typeface="Arial"/>
              </a:rPr>
              <a:t> Rhein-Sieg Netz GmbH</a:t>
            </a:r>
            <a:endParaRPr lang="de-DE" sz="1100" b="1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Lehrstuhl</a:t>
            </a:r>
            <a:r>
              <a:rPr lang="de-DE" sz="1100" baseline="0" dirty="0">
                <a:solidFill>
                  <a:schemeClr val="bg1"/>
                </a:solidFill>
                <a:latin typeface="Arial"/>
                <a:cs typeface="Arial"/>
              </a:rPr>
              <a:t> für Elektrische Energieversorgungstechnik | Univ.-Prof. Dr.-Ing. Markus Zdrallek | </a:t>
            </a:r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S. </a:t>
            </a:r>
            <a:fld id="{1B2C101E-7264-4F64-825E-52560A2C5319}" type="slidenum">
              <a:rPr lang="de-DE" sz="1100" smtClean="0">
                <a:solidFill>
                  <a:schemeClr val="bg1"/>
                </a:solidFill>
                <a:latin typeface="Arial"/>
                <a:cs typeface="Arial"/>
              </a:rPr>
              <a:t>‹Nr.›</a:t>
            </a:fld>
            <a:endParaRPr lang="de-DE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hteck 12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39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  <p15:guide id="2" pos="5602">
          <p15:clr>
            <a:srgbClr val="F26B43"/>
          </p15:clr>
        </p15:guide>
        <p15:guide id="3" orient="horz" pos="123">
          <p15:clr>
            <a:srgbClr val="F26B43"/>
          </p15:clr>
        </p15:guide>
        <p15:guide id="4" orient="horz" pos="577">
          <p15:clr>
            <a:srgbClr val="F26B43"/>
          </p15:clr>
        </p15:guide>
        <p15:guide id="5" orient="horz" pos="2754">
          <p15:clr>
            <a:srgbClr val="F26B43"/>
          </p15:clr>
        </p15:guide>
        <p15:guide id="6" orient="horz" pos="166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76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324328" y="4576581"/>
            <a:ext cx="7293480" cy="3996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Textfeld 9"/>
          <p:cNvSpPr txBox="1"/>
          <p:nvPr userDrawn="1"/>
        </p:nvSpPr>
        <p:spPr bwMode="auto">
          <a:xfrm>
            <a:off x="324487" y="4563009"/>
            <a:ext cx="72933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100" b="1">
                <a:solidFill>
                  <a:schemeClr val="bg1"/>
                </a:solidFill>
                <a:latin typeface="Arial"/>
                <a:cs typeface="Arial"/>
              </a:rPr>
              <a:t>Optimierung des Netzbetriebes: Stadtwerke Service Meerbusch Willich GmbH &amp; Co. KG</a:t>
            </a:r>
          </a:p>
          <a:p>
            <a:pPr>
              <a:defRPr/>
            </a:pPr>
            <a:r>
              <a:rPr lang="de-DE" sz="1100">
                <a:solidFill>
                  <a:schemeClr val="bg1"/>
                </a:solidFill>
                <a:latin typeface="Arial"/>
                <a:cs typeface="Arial"/>
              </a:rPr>
              <a:t>Lehrstuhl für Elektrische Energieversorgungstechnik | Univ.-Prof. Dr.-Ing. Markus Zdrallek | S. </a:t>
            </a:r>
            <a:fld id="{1B2C101E-7264-4F64-825E-52560A2C5319}" type="slidenum">
              <a:rPr lang="de-DE" sz="1100">
                <a:solidFill>
                  <a:schemeClr val="bg1"/>
                </a:solidFill>
                <a:latin typeface="Arial"/>
                <a:cs typeface="Arial"/>
              </a:rPr>
              <a:t>‹Nr.›</a:t>
            </a:fld>
            <a:endParaRPr lang="de-DE" sz="11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7762617" y="4614380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843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0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324328" y="4576581"/>
            <a:ext cx="7293480" cy="3996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 userDrawn="1"/>
        </p:nvSpPr>
        <p:spPr>
          <a:xfrm>
            <a:off x="324487" y="4563009"/>
            <a:ext cx="729332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1" dirty="0">
                <a:solidFill>
                  <a:schemeClr val="bg1"/>
                </a:solidFill>
                <a:latin typeface="+mj-lt"/>
                <a:cs typeface="Arial"/>
              </a:rPr>
              <a:t>Großflächige Stromausfälle im Kontext von Hitzeereignissen</a:t>
            </a:r>
          </a:p>
          <a:p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Lehrstuhl</a:t>
            </a:r>
            <a:r>
              <a:rPr lang="de-DE" sz="1100" baseline="0" dirty="0">
                <a:solidFill>
                  <a:schemeClr val="bg1"/>
                </a:solidFill>
                <a:latin typeface="Arial"/>
                <a:cs typeface="Arial"/>
              </a:rPr>
              <a:t> für Elektrische Energieversorgungstechnik | Jakob Wieland | </a:t>
            </a:r>
            <a:r>
              <a:rPr lang="de-DE" sz="1100" dirty="0">
                <a:solidFill>
                  <a:schemeClr val="bg1"/>
                </a:solidFill>
                <a:latin typeface="Arial"/>
                <a:cs typeface="Arial"/>
              </a:rPr>
              <a:t>S. </a:t>
            </a:r>
            <a:fld id="{1B2C101E-7264-4F64-825E-52560A2C5319}" type="slidenum">
              <a:rPr lang="de-DE" sz="1100" smtClean="0">
                <a:solidFill>
                  <a:schemeClr val="bg1"/>
                </a:solidFill>
                <a:latin typeface="Arial"/>
                <a:cs typeface="Arial"/>
              </a:rPr>
              <a:t>‹Nr.›</a:t>
            </a:fld>
            <a:endParaRPr lang="de-DE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hteck 12"/>
          <p:cNvSpPr/>
          <p:nvPr userDrawn="1"/>
        </p:nvSpPr>
        <p:spPr>
          <a:xfrm>
            <a:off x="7668344" y="4576581"/>
            <a:ext cx="1475656" cy="399600"/>
          </a:xfrm>
          <a:prstGeom prst="rect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17" y="4614381"/>
            <a:ext cx="889226" cy="324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345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chart" Target="../charts/chart1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svg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82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4F2B3-8A5A-DF1E-AF8A-3F5F13064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Textplatzhalter 686">
            <a:extLst>
              <a:ext uri="{FF2B5EF4-FFF2-40B4-BE49-F238E27FC236}">
                <a16:creationId xmlns:a16="http://schemas.microsoft.com/office/drawing/2014/main" id="{C118DED9-2D89-52A2-83B3-8611424F4F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189647"/>
            <a:ext cx="8438400" cy="405525"/>
          </a:xfrm>
        </p:spPr>
        <p:txBody>
          <a:bodyPr/>
          <a:lstStyle/>
          <a:p>
            <a:r>
              <a:rPr lang="de-DE" dirty="0"/>
              <a:t>Energiesystem im Wandel</a:t>
            </a:r>
          </a:p>
        </p:txBody>
      </p:sp>
      <p:pic>
        <p:nvPicPr>
          <p:cNvPr id="1208" name="Picture 2">
            <a:extLst>
              <a:ext uri="{FF2B5EF4-FFF2-40B4-BE49-F238E27FC236}">
                <a16:creationId xmlns:a16="http://schemas.microsoft.com/office/drawing/2014/main" id="{00A0839B-854A-A0B7-A778-D50167A36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590" y="195622"/>
            <a:ext cx="3701858" cy="432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09" name="Gruppieren 351">
            <a:extLst>
              <a:ext uri="{FF2B5EF4-FFF2-40B4-BE49-F238E27FC236}">
                <a16:creationId xmlns:a16="http://schemas.microsoft.com/office/drawing/2014/main" id="{3ACC6A80-EACF-C0E6-BC77-A45667CA58CB}"/>
              </a:ext>
            </a:extLst>
          </p:cNvPr>
          <p:cNvGrpSpPr/>
          <p:nvPr/>
        </p:nvGrpSpPr>
        <p:grpSpPr>
          <a:xfrm>
            <a:off x="6221518" y="263516"/>
            <a:ext cx="127589" cy="421089"/>
            <a:chOff x="3308148" y="2832970"/>
            <a:chExt cx="237995" cy="238086"/>
          </a:xfrm>
        </p:grpSpPr>
        <p:cxnSp>
          <p:nvCxnSpPr>
            <p:cNvPr id="1210" name="Gerade Verbindung 353">
              <a:extLst>
                <a:ext uri="{FF2B5EF4-FFF2-40B4-BE49-F238E27FC236}">
                  <a16:creationId xmlns:a16="http://schemas.microsoft.com/office/drawing/2014/main" id="{EA5A0439-283E-B179-EF97-CA6EC56830AF}"/>
                </a:ext>
              </a:extLst>
            </p:cNvPr>
            <p:cNvCxnSpPr/>
            <p:nvPr/>
          </p:nvCxnSpPr>
          <p:spPr>
            <a:xfrm>
              <a:off x="3308148" y="2839163"/>
              <a:ext cx="237995" cy="231893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1" name="Gerade Verbindung 354">
              <a:extLst>
                <a:ext uri="{FF2B5EF4-FFF2-40B4-BE49-F238E27FC236}">
                  <a16:creationId xmlns:a16="http://schemas.microsoft.com/office/drawing/2014/main" id="{C32F2AFF-E2FA-506E-A935-300687CA20BD}"/>
                </a:ext>
              </a:extLst>
            </p:cNvPr>
            <p:cNvCxnSpPr/>
            <p:nvPr/>
          </p:nvCxnSpPr>
          <p:spPr>
            <a:xfrm rot="5400000">
              <a:off x="3296433" y="2845496"/>
              <a:ext cx="237995" cy="212943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2" name="Gruppieren 1211">
            <a:extLst>
              <a:ext uri="{FF2B5EF4-FFF2-40B4-BE49-F238E27FC236}">
                <a16:creationId xmlns:a16="http://schemas.microsoft.com/office/drawing/2014/main" id="{5ECA8A7B-FC8B-EEFB-A959-2FCB30BA7ABD}"/>
              </a:ext>
            </a:extLst>
          </p:cNvPr>
          <p:cNvGrpSpPr/>
          <p:nvPr/>
        </p:nvGrpSpPr>
        <p:grpSpPr>
          <a:xfrm>
            <a:off x="5469147" y="772917"/>
            <a:ext cx="1540535" cy="430034"/>
            <a:chOff x="5325131" y="772917"/>
            <a:chExt cx="1540535" cy="430034"/>
          </a:xfrm>
        </p:grpSpPr>
        <p:grpSp>
          <p:nvGrpSpPr>
            <p:cNvPr id="1213" name="Gruppieren 355">
              <a:extLst>
                <a:ext uri="{FF2B5EF4-FFF2-40B4-BE49-F238E27FC236}">
                  <a16:creationId xmlns:a16="http://schemas.microsoft.com/office/drawing/2014/main" id="{93153B17-3F1E-39B1-0442-131E8E76A924}"/>
                </a:ext>
              </a:extLst>
            </p:cNvPr>
            <p:cNvGrpSpPr/>
            <p:nvPr/>
          </p:nvGrpSpPr>
          <p:grpSpPr>
            <a:xfrm>
              <a:off x="5325131" y="782134"/>
              <a:ext cx="127589" cy="420817"/>
              <a:chOff x="3294350" y="2832970"/>
              <a:chExt cx="237995" cy="241511"/>
            </a:xfrm>
          </p:grpSpPr>
          <p:cxnSp>
            <p:nvCxnSpPr>
              <p:cNvPr id="1217" name="Gerade Verbindung 357">
                <a:extLst>
                  <a:ext uri="{FF2B5EF4-FFF2-40B4-BE49-F238E27FC236}">
                    <a16:creationId xmlns:a16="http://schemas.microsoft.com/office/drawing/2014/main" id="{0F467334-2768-609F-8779-E081C87399C2}"/>
                  </a:ext>
                </a:extLst>
              </p:cNvPr>
              <p:cNvCxnSpPr/>
              <p:nvPr/>
            </p:nvCxnSpPr>
            <p:spPr>
              <a:xfrm>
                <a:off x="3294350" y="2839100"/>
                <a:ext cx="237995" cy="23538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8" name="Gerade Verbindung 358">
                <a:extLst>
                  <a:ext uri="{FF2B5EF4-FFF2-40B4-BE49-F238E27FC236}">
                    <a16:creationId xmlns:a16="http://schemas.microsoft.com/office/drawing/2014/main" id="{1BB4F214-7439-9DE9-6599-8CA57AD84468}"/>
                  </a:ext>
                </a:extLst>
              </p:cNvPr>
              <p:cNvCxnSpPr/>
              <p:nvPr/>
            </p:nvCxnSpPr>
            <p:spPr>
              <a:xfrm rot="5400000">
                <a:off x="3296433" y="2845496"/>
                <a:ext cx="237995" cy="21294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4" name="Gruppieren 788">
              <a:extLst>
                <a:ext uri="{FF2B5EF4-FFF2-40B4-BE49-F238E27FC236}">
                  <a16:creationId xmlns:a16="http://schemas.microsoft.com/office/drawing/2014/main" id="{872D9FF0-DA7C-381A-0C6F-030778EECA45}"/>
                </a:ext>
              </a:extLst>
            </p:cNvPr>
            <p:cNvGrpSpPr/>
            <p:nvPr/>
          </p:nvGrpSpPr>
          <p:grpSpPr>
            <a:xfrm>
              <a:off x="6738077" y="772917"/>
              <a:ext cx="127589" cy="428591"/>
              <a:chOff x="3294347" y="2832970"/>
              <a:chExt cx="237995" cy="242327"/>
            </a:xfrm>
          </p:grpSpPr>
          <p:cxnSp>
            <p:nvCxnSpPr>
              <p:cNvPr id="1215" name="Gerade Verbindung 790">
                <a:extLst>
                  <a:ext uri="{FF2B5EF4-FFF2-40B4-BE49-F238E27FC236}">
                    <a16:creationId xmlns:a16="http://schemas.microsoft.com/office/drawing/2014/main" id="{A9426E35-1C66-4CD7-3348-BFF1CF3BB748}"/>
                  </a:ext>
                </a:extLst>
              </p:cNvPr>
              <p:cNvCxnSpPr/>
              <p:nvPr/>
            </p:nvCxnSpPr>
            <p:spPr>
              <a:xfrm>
                <a:off x="3294347" y="2843405"/>
                <a:ext cx="237995" cy="23189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6" name="Gerade Verbindung 791">
                <a:extLst>
                  <a:ext uri="{FF2B5EF4-FFF2-40B4-BE49-F238E27FC236}">
                    <a16:creationId xmlns:a16="http://schemas.microsoft.com/office/drawing/2014/main" id="{8F8400B0-3111-63BE-EF51-8214FAD06EE5}"/>
                  </a:ext>
                </a:extLst>
              </p:cNvPr>
              <p:cNvCxnSpPr/>
              <p:nvPr/>
            </p:nvCxnSpPr>
            <p:spPr>
              <a:xfrm rot="5400000">
                <a:off x="3296433" y="2845496"/>
                <a:ext cx="237995" cy="21294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19" name="Gruppieren 1218">
            <a:extLst>
              <a:ext uri="{FF2B5EF4-FFF2-40B4-BE49-F238E27FC236}">
                <a16:creationId xmlns:a16="http://schemas.microsoft.com/office/drawing/2014/main" id="{B595D75C-8DB6-01CA-C853-99512B90F7F7}"/>
              </a:ext>
            </a:extLst>
          </p:cNvPr>
          <p:cNvGrpSpPr/>
          <p:nvPr/>
        </p:nvGrpSpPr>
        <p:grpSpPr>
          <a:xfrm>
            <a:off x="5037257" y="3308610"/>
            <a:ext cx="3459788" cy="1114905"/>
            <a:chOff x="4893241" y="3308610"/>
            <a:chExt cx="3459788" cy="1114905"/>
          </a:xfrm>
        </p:grpSpPr>
        <p:grpSp>
          <p:nvGrpSpPr>
            <p:cNvPr id="1220" name="Gruppieren 326">
              <a:extLst>
                <a:ext uri="{FF2B5EF4-FFF2-40B4-BE49-F238E27FC236}">
                  <a16:creationId xmlns:a16="http://schemas.microsoft.com/office/drawing/2014/main" id="{68A4EFFD-8868-5108-1E52-02EFB51E6F2E}"/>
                </a:ext>
              </a:extLst>
            </p:cNvPr>
            <p:cNvGrpSpPr/>
            <p:nvPr/>
          </p:nvGrpSpPr>
          <p:grpSpPr>
            <a:xfrm>
              <a:off x="7981965" y="3308610"/>
              <a:ext cx="371064" cy="193026"/>
              <a:chOff x="8367362" y="4739965"/>
              <a:chExt cx="628180" cy="321918"/>
            </a:xfrm>
          </p:grpSpPr>
          <p:grpSp>
            <p:nvGrpSpPr>
              <p:cNvPr id="1251" name="Group 110">
                <a:extLst>
                  <a:ext uri="{FF2B5EF4-FFF2-40B4-BE49-F238E27FC236}">
                    <a16:creationId xmlns:a16="http://schemas.microsoft.com/office/drawing/2014/main" id="{9BCE9951-F743-8857-4ED9-E76CDD63CC9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691040" y="4739965"/>
                <a:ext cx="304502" cy="222351"/>
                <a:chOff x="408" y="2545"/>
                <a:chExt cx="522" cy="295"/>
              </a:xfrm>
              <a:solidFill>
                <a:srgbClr val="74B42F"/>
              </a:solidFill>
            </p:grpSpPr>
            <p:sp>
              <p:nvSpPr>
                <p:cNvPr id="1254" name="Oval 111">
                  <a:extLst>
                    <a:ext uri="{FF2B5EF4-FFF2-40B4-BE49-F238E27FC236}">
                      <a16:creationId xmlns:a16="http://schemas.microsoft.com/office/drawing/2014/main" id="{B2B06C78-1893-A289-260A-55B850724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99" y="2545"/>
                  <a:ext cx="431" cy="159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55" name="AutoShape 112">
                  <a:extLst>
                    <a:ext uri="{FF2B5EF4-FFF2-40B4-BE49-F238E27FC236}">
                      <a16:creationId xmlns:a16="http://schemas.microsoft.com/office/drawing/2014/main" id="{2E27A445-420A-5CC5-17D8-5732E8F4D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08" y="2636"/>
                  <a:ext cx="522" cy="136"/>
                </a:xfrm>
                <a:prstGeom prst="roundRect">
                  <a:avLst>
                    <a:gd name="adj" fmla="val 16667"/>
                  </a:avLst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56" name="Oval 113">
                  <a:extLst>
                    <a:ext uri="{FF2B5EF4-FFF2-40B4-BE49-F238E27FC236}">
                      <a16:creationId xmlns:a16="http://schemas.microsoft.com/office/drawing/2014/main" id="{5E99630D-2986-E12E-D29A-21DB3417B2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53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57" name="Oval 114">
                  <a:extLst>
                    <a:ext uri="{FF2B5EF4-FFF2-40B4-BE49-F238E27FC236}">
                      <a16:creationId xmlns:a16="http://schemas.microsoft.com/office/drawing/2014/main" id="{8EE82E4C-FD7D-80BB-F363-0DB720C776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8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52" name="Gerade Verbindung 323">
                <a:extLst>
                  <a:ext uri="{FF2B5EF4-FFF2-40B4-BE49-F238E27FC236}">
                    <a16:creationId xmlns:a16="http://schemas.microsoft.com/office/drawing/2014/main" id="{D0B83978-D3D4-0C67-43A7-2D7B2A97463E}"/>
                  </a:ext>
                </a:extLst>
              </p:cNvPr>
              <p:cNvCxnSpPr/>
              <p:nvPr/>
            </p:nvCxnSpPr>
            <p:spPr>
              <a:xfrm>
                <a:off x="8367362" y="5061883"/>
                <a:ext cx="478551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3" name="Gerade Verbindung 324">
                <a:extLst>
                  <a:ext uri="{FF2B5EF4-FFF2-40B4-BE49-F238E27FC236}">
                    <a16:creationId xmlns:a16="http://schemas.microsoft.com/office/drawing/2014/main" id="{0BC48A69-E393-2215-B8E1-69823BEB8165}"/>
                  </a:ext>
                </a:extLst>
              </p:cNvPr>
              <p:cNvCxnSpPr/>
              <p:nvPr/>
            </p:nvCxnSpPr>
            <p:spPr>
              <a:xfrm rot="5400000">
                <a:off x="8774719" y="4989141"/>
                <a:ext cx="144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1" name="Gruppieren 327">
              <a:extLst>
                <a:ext uri="{FF2B5EF4-FFF2-40B4-BE49-F238E27FC236}">
                  <a16:creationId xmlns:a16="http://schemas.microsoft.com/office/drawing/2014/main" id="{E96162BC-075B-D9C2-99EB-4CB949A6FB99}"/>
                </a:ext>
              </a:extLst>
            </p:cNvPr>
            <p:cNvGrpSpPr/>
            <p:nvPr/>
          </p:nvGrpSpPr>
          <p:grpSpPr>
            <a:xfrm>
              <a:off x="7196144" y="4153003"/>
              <a:ext cx="453388" cy="199836"/>
              <a:chOff x="8227995" y="4629043"/>
              <a:chExt cx="767547" cy="333271"/>
            </a:xfrm>
          </p:grpSpPr>
          <p:grpSp>
            <p:nvGrpSpPr>
              <p:cNvPr id="1244" name="Group 110">
                <a:extLst>
                  <a:ext uri="{FF2B5EF4-FFF2-40B4-BE49-F238E27FC236}">
                    <a16:creationId xmlns:a16="http://schemas.microsoft.com/office/drawing/2014/main" id="{EF4D0F89-BDD3-5940-0E92-7C04FD6A840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691040" y="4739963"/>
                <a:ext cx="304502" cy="222351"/>
                <a:chOff x="408" y="2545"/>
                <a:chExt cx="522" cy="295"/>
              </a:xfrm>
              <a:solidFill>
                <a:srgbClr val="74B42F"/>
              </a:solidFill>
            </p:grpSpPr>
            <p:sp>
              <p:nvSpPr>
                <p:cNvPr id="1247" name="Oval 111">
                  <a:extLst>
                    <a:ext uri="{FF2B5EF4-FFF2-40B4-BE49-F238E27FC236}">
                      <a16:creationId xmlns:a16="http://schemas.microsoft.com/office/drawing/2014/main" id="{39174DF4-13CC-9426-2AC8-F52FD1EB3A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99" y="2545"/>
                  <a:ext cx="431" cy="159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48" name="AutoShape 112">
                  <a:extLst>
                    <a:ext uri="{FF2B5EF4-FFF2-40B4-BE49-F238E27FC236}">
                      <a16:creationId xmlns:a16="http://schemas.microsoft.com/office/drawing/2014/main" id="{A3A9CBD0-8745-6026-5F04-7E9D359E1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08" y="2636"/>
                  <a:ext cx="522" cy="136"/>
                </a:xfrm>
                <a:prstGeom prst="roundRect">
                  <a:avLst>
                    <a:gd name="adj" fmla="val 16667"/>
                  </a:avLst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49" name="Oval 113">
                  <a:extLst>
                    <a:ext uri="{FF2B5EF4-FFF2-40B4-BE49-F238E27FC236}">
                      <a16:creationId xmlns:a16="http://schemas.microsoft.com/office/drawing/2014/main" id="{86AB3C48-BE17-3F2C-C45B-344C04B176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53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50" name="Oval 114">
                  <a:extLst>
                    <a:ext uri="{FF2B5EF4-FFF2-40B4-BE49-F238E27FC236}">
                      <a16:creationId xmlns:a16="http://schemas.microsoft.com/office/drawing/2014/main" id="{73642E9F-AB85-A4AF-E56D-B1E1C29E64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8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45" name="Gerade Verbindung 329">
                <a:extLst>
                  <a:ext uri="{FF2B5EF4-FFF2-40B4-BE49-F238E27FC236}">
                    <a16:creationId xmlns:a16="http://schemas.microsoft.com/office/drawing/2014/main" id="{BB7A2889-95F1-837E-7CD2-145851F6E44F}"/>
                  </a:ext>
                </a:extLst>
              </p:cNvPr>
              <p:cNvCxnSpPr/>
              <p:nvPr/>
            </p:nvCxnSpPr>
            <p:spPr>
              <a:xfrm flipV="1">
                <a:off x="8227995" y="4639750"/>
                <a:ext cx="636444" cy="10686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6" name="Gerade Verbindung 330">
                <a:extLst>
                  <a:ext uri="{FF2B5EF4-FFF2-40B4-BE49-F238E27FC236}">
                    <a16:creationId xmlns:a16="http://schemas.microsoft.com/office/drawing/2014/main" id="{6473AA6C-5765-6E57-4038-F626B69877FD}"/>
                  </a:ext>
                </a:extLst>
              </p:cNvPr>
              <p:cNvCxnSpPr/>
              <p:nvPr/>
            </p:nvCxnSpPr>
            <p:spPr>
              <a:xfrm rot="5400000">
                <a:off x="8787245" y="4701043"/>
                <a:ext cx="144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2" name="Gruppieren 338">
              <a:extLst>
                <a:ext uri="{FF2B5EF4-FFF2-40B4-BE49-F238E27FC236}">
                  <a16:creationId xmlns:a16="http://schemas.microsoft.com/office/drawing/2014/main" id="{E8E4C25B-AE0F-8C7C-B3B8-1F12EC0AC89F}"/>
                </a:ext>
              </a:extLst>
            </p:cNvPr>
            <p:cNvGrpSpPr/>
            <p:nvPr/>
          </p:nvGrpSpPr>
          <p:grpSpPr>
            <a:xfrm>
              <a:off x="4893241" y="4103508"/>
              <a:ext cx="179869" cy="320007"/>
              <a:chOff x="8691040" y="4428627"/>
              <a:chExt cx="304502" cy="533687"/>
            </a:xfrm>
          </p:grpSpPr>
          <p:grpSp>
            <p:nvGrpSpPr>
              <p:cNvPr id="1238" name="Group 110">
                <a:extLst>
                  <a:ext uri="{FF2B5EF4-FFF2-40B4-BE49-F238E27FC236}">
                    <a16:creationId xmlns:a16="http://schemas.microsoft.com/office/drawing/2014/main" id="{9D733C75-2DCD-FBF9-9206-C22F986512E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691040" y="4739963"/>
                <a:ext cx="304502" cy="222351"/>
                <a:chOff x="408" y="2545"/>
                <a:chExt cx="522" cy="295"/>
              </a:xfrm>
              <a:solidFill>
                <a:srgbClr val="74B42F"/>
              </a:solidFill>
            </p:grpSpPr>
            <p:sp>
              <p:nvSpPr>
                <p:cNvPr id="1240" name="Oval 111">
                  <a:extLst>
                    <a:ext uri="{FF2B5EF4-FFF2-40B4-BE49-F238E27FC236}">
                      <a16:creationId xmlns:a16="http://schemas.microsoft.com/office/drawing/2014/main" id="{32B35CDF-C8BD-F55F-1653-75E338D5EE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99" y="2545"/>
                  <a:ext cx="431" cy="159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41" name="AutoShape 112">
                  <a:extLst>
                    <a:ext uri="{FF2B5EF4-FFF2-40B4-BE49-F238E27FC236}">
                      <a16:creationId xmlns:a16="http://schemas.microsoft.com/office/drawing/2014/main" id="{BA3BF5FF-9287-98EB-1A31-D217105BE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08" y="2636"/>
                  <a:ext cx="522" cy="136"/>
                </a:xfrm>
                <a:prstGeom prst="roundRect">
                  <a:avLst>
                    <a:gd name="adj" fmla="val 16667"/>
                  </a:avLst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42" name="Oval 113">
                  <a:extLst>
                    <a:ext uri="{FF2B5EF4-FFF2-40B4-BE49-F238E27FC236}">
                      <a16:creationId xmlns:a16="http://schemas.microsoft.com/office/drawing/2014/main" id="{1E641718-ECCF-B026-9F68-94879C2808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53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43" name="Oval 114">
                  <a:extLst>
                    <a:ext uri="{FF2B5EF4-FFF2-40B4-BE49-F238E27FC236}">
                      <a16:creationId xmlns:a16="http://schemas.microsoft.com/office/drawing/2014/main" id="{C73A16B9-D141-BBFD-626A-49DDFF163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8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39" name="Gerade Verbindung 341">
                <a:extLst>
                  <a:ext uri="{FF2B5EF4-FFF2-40B4-BE49-F238E27FC236}">
                    <a16:creationId xmlns:a16="http://schemas.microsoft.com/office/drawing/2014/main" id="{3C833DAE-1B59-E9C9-A7E7-B8F7B5DFDCA1}"/>
                  </a:ext>
                </a:extLst>
              </p:cNvPr>
              <p:cNvCxnSpPr/>
              <p:nvPr/>
            </p:nvCxnSpPr>
            <p:spPr>
              <a:xfrm rot="5400000">
                <a:off x="8694245" y="4590627"/>
                <a:ext cx="324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3" name="Gruppieren 370">
              <a:extLst>
                <a:ext uri="{FF2B5EF4-FFF2-40B4-BE49-F238E27FC236}">
                  <a16:creationId xmlns:a16="http://schemas.microsoft.com/office/drawing/2014/main" id="{92D3B6F1-668E-254D-A095-72E9845E2E31}"/>
                </a:ext>
              </a:extLst>
            </p:cNvPr>
            <p:cNvGrpSpPr/>
            <p:nvPr/>
          </p:nvGrpSpPr>
          <p:grpSpPr>
            <a:xfrm>
              <a:off x="7520811" y="4152209"/>
              <a:ext cx="453388" cy="203778"/>
              <a:chOff x="8227995" y="4622461"/>
              <a:chExt cx="767547" cy="339851"/>
            </a:xfrm>
          </p:grpSpPr>
          <p:grpSp>
            <p:nvGrpSpPr>
              <p:cNvPr id="1231" name="Group 110">
                <a:extLst>
                  <a:ext uri="{FF2B5EF4-FFF2-40B4-BE49-F238E27FC236}">
                    <a16:creationId xmlns:a16="http://schemas.microsoft.com/office/drawing/2014/main" id="{6FEC33D9-D66A-E8C4-F461-7493E488540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691040" y="4739961"/>
                <a:ext cx="304502" cy="222351"/>
                <a:chOff x="408" y="2545"/>
                <a:chExt cx="522" cy="295"/>
              </a:xfrm>
              <a:solidFill>
                <a:srgbClr val="74B42F"/>
              </a:solidFill>
            </p:grpSpPr>
            <p:sp>
              <p:nvSpPr>
                <p:cNvPr id="1234" name="Oval 111">
                  <a:extLst>
                    <a:ext uri="{FF2B5EF4-FFF2-40B4-BE49-F238E27FC236}">
                      <a16:creationId xmlns:a16="http://schemas.microsoft.com/office/drawing/2014/main" id="{D2B5F616-2751-2FA8-8285-D5B313425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99" y="2545"/>
                  <a:ext cx="431" cy="159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35" name="AutoShape 112">
                  <a:extLst>
                    <a:ext uri="{FF2B5EF4-FFF2-40B4-BE49-F238E27FC236}">
                      <a16:creationId xmlns:a16="http://schemas.microsoft.com/office/drawing/2014/main" id="{89E86047-6536-73DF-4169-CF3FBDAE8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08" y="2636"/>
                  <a:ext cx="522" cy="136"/>
                </a:xfrm>
                <a:prstGeom prst="roundRect">
                  <a:avLst>
                    <a:gd name="adj" fmla="val 16667"/>
                  </a:avLst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36" name="Oval 113">
                  <a:extLst>
                    <a:ext uri="{FF2B5EF4-FFF2-40B4-BE49-F238E27FC236}">
                      <a16:creationId xmlns:a16="http://schemas.microsoft.com/office/drawing/2014/main" id="{560F7504-28C5-A330-0825-00542B4068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53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37" name="Oval 114">
                  <a:extLst>
                    <a:ext uri="{FF2B5EF4-FFF2-40B4-BE49-F238E27FC236}">
                      <a16:creationId xmlns:a16="http://schemas.microsoft.com/office/drawing/2014/main" id="{0254B4EF-8D92-329B-694B-7BF787C4C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8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32" name="Gerade Verbindung 372">
                <a:extLst>
                  <a:ext uri="{FF2B5EF4-FFF2-40B4-BE49-F238E27FC236}">
                    <a16:creationId xmlns:a16="http://schemas.microsoft.com/office/drawing/2014/main" id="{93CC31C3-CB11-4F8F-61C7-A274F7A27284}"/>
                  </a:ext>
                </a:extLst>
              </p:cNvPr>
              <p:cNvCxnSpPr/>
              <p:nvPr/>
            </p:nvCxnSpPr>
            <p:spPr>
              <a:xfrm flipV="1">
                <a:off x="8227995" y="4622461"/>
                <a:ext cx="636444" cy="10686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3" name="Gerade Verbindung 373">
                <a:extLst>
                  <a:ext uri="{FF2B5EF4-FFF2-40B4-BE49-F238E27FC236}">
                    <a16:creationId xmlns:a16="http://schemas.microsoft.com/office/drawing/2014/main" id="{8433C7DF-A6C5-005E-5DB5-3FED3D13EA05}"/>
                  </a:ext>
                </a:extLst>
              </p:cNvPr>
              <p:cNvCxnSpPr/>
              <p:nvPr/>
            </p:nvCxnSpPr>
            <p:spPr>
              <a:xfrm rot="5400000">
                <a:off x="8787245" y="4701043"/>
                <a:ext cx="144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4" name="Gruppieren 963">
              <a:extLst>
                <a:ext uri="{FF2B5EF4-FFF2-40B4-BE49-F238E27FC236}">
                  <a16:creationId xmlns:a16="http://schemas.microsoft.com/office/drawing/2014/main" id="{DC12E3C7-CF01-A5F9-A4B1-FDE26C04563D}"/>
                </a:ext>
              </a:extLst>
            </p:cNvPr>
            <p:cNvGrpSpPr/>
            <p:nvPr/>
          </p:nvGrpSpPr>
          <p:grpSpPr>
            <a:xfrm>
              <a:off x="5091553" y="3844300"/>
              <a:ext cx="233948" cy="133325"/>
              <a:chOff x="8599489" y="4739961"/>
              <a:chExt cx="396053" cy="222351"/>
            </a:xfrm>
          </p:grpSpPr>
          <p:grpSp>
            <p:nvGrpSpPr>
              <p:cNvPr id="1225" name="Group 110">
                <a:extLst>
                  <a:ext uri="{FF2B5EF4-FFF2-40B4-BE49-F238E27FC236}">
                    <a16:creationId xmlns:a16="http://schemas.microsoft.com/office/drawing/2014/main" id="{BB252498-10B4-8DDD-57D9-652083A7D71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691040" y="4739961"/>
                <a:ext cx="304502" cy="222351"/>
                <a:chOff x="408" y="2545"/>
                <a:chExt cx="522" cy="295"/>
              </a:xfrm>
              <a:solidFill>
                <a:srgbClr val="74B42F"/>
              </a:solidFill>
            </p:grpSpPr>
            <p:sp>
              <p:nvSpPr>
                <p:cNvPr id="1227" name="Oval 111">
                  <a:extLst>
                    <a:ext uri="{FF2B5EF4-FFF2-40B4-BE49-F238E27FC236}">
                      <a16:creationId xmlns:a16="http://schemas.microsoft.com/office/drawing/2014/main" id="{7E73F639-05AA-B542-9B91-8B35CC0E1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99" y="2545"/>
                  <a:ext cx="431" cy="159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28" name="AutoShape 112">
                  <a:extLst>
                    <a:ext uri="{FF2B5EF4-FFF2-40B4-BE49-F238E27FC236}">
                      <a16:creationId xmlns:a16="http://schemas.microsoft.com/office/drawing/2014/main" id="{822D80F2-A20A-6176-3CE5-CA7468FE02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08" y="2636"/>
                  <a:ext cx="522" cy="136"/>
                </a:xfrm>
                <a:prstGeom prst="roundRect">
                  <a:avLst>
                    <a:gd name="adj" fmla="val 16667"/>
                  </a:avLst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29" name="Oval 113">
                  <a:extLst>
                    <a:ext uri="{FF2B5EF4-FFF2-40B4-BE49-F238E27FC236}">
                      <a16:creationId xmlns:a16="http://schemas.microsoft.com/office/drawing/2014/main" id="{BC62AB4D-15F7-0C14-3C91-7D02A52D4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53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30" name="Oval 114">
                  <a:extLst>
                    <a:ext uri="{FF2B5EF4-FFF2-40B4-BE49-F238E27FC236}">
                      <a16:creationId xmlns:a16="http://schemas.microsoft.com/office/drawing/2014/main" id="{93FFDFA7-4DEC-1AD5-7057-A6AE266F9B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8" y="2726"/>
                  <a:ext cx="114" cy="114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26" name="Gerade Verbindung 965">
                <a:extLst>
                  <a:ext uri="{FF2B5EF4-FFF2-40B4-BE49-F238E27FC236}">
                    <a16:creationId xmlns:a16="http://schemas.microsoft.com/office/drawing/2014/main" id="{4B3E3D6A-A994-D3E3-6730-EEDC73C4B8FC}"/>
                  </a:ext>
                </a:extLst>
              </p:cNvPr>
              <p:cNvCxnSpPr/>
              <p:nvPr/>
            </p:nvCxnSpPr>
            <p:spPr>
              <a:xfrm>
                <a:off x="8599489" y="4875731"/>
                <a:ext cx="144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8" name="Gruppieren 1257">
            <a:extLst>
              <a:ext uri="{FF2B5EF4-FFF2-40B4-BE49-F238E27FC236}">
                <a16:creationId xmlns:a16="http://schemas.microsoft.com/office/drawing/2014/main" id="{326290F9-02FE-435B-2ACE-0FC0B89FE4DB}"/>
              </a:ext>
            </a:extLst>
          </p:cNvPr>
          <p:cNvGrpSpPr/>
          <p:nvPr/>
        </p:nvGrpSpPr>
        <p:grpSpPr>
          <a:xfrm>
            <a:off x="5353016" y="266034"/>
            <a:ext cx="3139324" cy="3636158"/>
            <a:chOff x="5209000" y="266034"/>
            <a:chExt cx="3139324" cy="3636158"/>
          </a:xfrm>
        </p:grpSpPr>
        <p:grpSp>
          <p:nvGrpSpPr>
            <p:cNvPr id="1259" name="Gruppieren 38">
              <a:extLst>
                <a:ext uri="{FF2B5EF4-FFF2-40B4-BE49-F238E27FC236}">
                  <a16:creationId xmlns:a16="http://schemas.microsoft.com/office/drawing/2014/main" id="{4D3C3A71-D9C2-2A27-51B7-DB4DC3047184}"/>
                </a:ext>
              </a:extLst>
            </p:cNvPr>
            <p:cNvGrpSpPr/>
            <p:nvPr/>
          </p:nvGrpSpPr>
          <p:grpSpPr>
            <a:xfrm>
              <a:off x="7612464" y="359375"/>
              <a:ext cx="360394" cy="450773"/>
              <a:chOff x="7891397" y="217504"/>
              <a:chExt cx="610116" cy="751770"/>
            </a:xfrm>
          </p:grpSpPr>
          <p:grpSp>
            <p:nvGrpSpPr>
              <p:cNvPr id="1330" name="Group 50">
                <a:extLst>
                  <a:ext uri="{FF2B5EF4-FFF2-40B4-BE49-F238E27FC236}">
                    <a16:creationId xmlns:a16="http://schemas.microsoft.com/office/drawing/2014/main" id="{3BEC3B63-9CF8-CE22-028B-B5893D9C16B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4"/>
                <a:ext cx="297738" cy="435689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32" name="Oval 51">
                  <a:extLst>
                    <a:ext uri="{FF2B5EF4-FFF2-40B4-BE49-F238E27FC236}">
                      <a16:creationId xmlns:a16="http://schemas.microsoft.com/office/drawing/2014/main" id="{9B684499-3D27-36E1-41C2-679FD9C0E1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33" name="Oval 52">
                  <a:extLst>
                    <a:ext uri="{FF2B5EF4-FFF2-40B4-BE49-F238E27FC236}">
                      <a16:creationId xmlns:a16="http://schemas.microsoft.com/office/drawing/2014/main" id="{E6216387-BBAF-13B3-0EEE-F8C0EB275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34" name="Oval 53">
                  <a:extLst>
                    <a:ext uri="{FF2B5EF4-FFF2-40B4-BE49-F238E27FC236}">
                      <a16:creationId xmlns:a16="http://schemas.microsoft.com/office/drawing/2014/main" id="{BADC61CE-B46A-0354-C0AD-3C3ED808F4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35" name="AutoShape 54">
                  <a:extLst>
                    <a:ext uri="{FF2B5EF4-FFF2-40B4-BE49-F238E27FC236}">
                      <a16:creationId xmlns:a16="http://schemas.microsoft.com/office/drawing/2014/main" id="{872DD4C9-2C24-BA94-6C3D-9EFA0A8BA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31" name="Gewinkelte Verbindung 29">
                <a:extLst>
                  <a:ext uri="{FF2B5EF4-FFF2-40B4-BE49-F238E27FC236}">
                    <a16:creationId xmlns:a16="http://schemas.microsoft.com/office/drawing/2014/main" id="{26498F40-68E5-677C-1A03-0BB1460C030A}"/>
                  </a:ext>
                </a:extLst>
              </p:cNvPr>
              <p:cNvCxnSpPr>
                <a:stCxn id="1335" idx="3"/>
              </p:cNvCxnSpPr>
              <p:nvPr/>
            </p:nvCxnSpPr>
            <p:spPr>
              <a:xfrm rot="5400000">
                <a:off x="7963738" y="580853"/>
                <a:ext cx="316080" cy="460761"/>
              </a:xfrm>
              <a:prstGeom prst="bentConnector2">
                <a:avLst/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0" name="Gruppieren 39">
              <a:extLst>
                <a:ext uri="{FF2B5EF4-FFF2-40B4-BE49-F238E27FC236}">
                  <a16:creationId xmlns:a16="http://schemas.microsoft.com/office/drawing/2014/main" id="{9D440DF4-1F4E-2831-DEFC-AC0C92120F4F}"/>
                </a:ext>
              </a:extLst>
            </p:cNvPr>
            <p:cNvGrpSpPr/>
            <p:nvPr/>
          </p:nvGrpSpPr>
          <p:grpSpPr>
            <a:xfrm>
              <a:off x="5209000" y="266521"/>
              <a:ext cx="175874" cy="365700"/>
              <a:chOff x="8203775" y="217501"/>
              <a:chExt cx="297738" cy="609891"/>
            </a:xfrm>
          </p:grpSpPr>
          <p:grpSp>
            <p:nvGrpSpPr>
              <p:cNvPr id="1324" name="Group 50">
                <a:extLst>
                  <a:ext uri="{FF2B5EF4-FFF2-40B4-BE49-F238E27FC236}">
                    <a16:creationId xmlns:a16="http://schemas.microsoft.com/office/drawing/2014/main" id="{17C57754-93F7-899F-416A-3A7FACD9DA4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9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26" name="Oval 51">
                  <a:extLst>
                    <a:ext uri="{FF2B5EF4-FFF2-40B4-BE49-F238E27FC236}">
                      <a16:creationId xmlns:a16="http://schemas.microsoft.com/office/drawing/2014/main" id="{41E9DF36-F75B-9C9C-E98D-FFFA7E5BB6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7" name="Oval 52">
                  <a:extLst>
                    <a:ext uri="{FF2B5EF4-FFF2-40B4-BE49-F238E27FC236}">
                      <a16:creationId xmlns:a16="http://schemas.microsoft.com/office/drawing/2014/main" id="{29AB7D26-6BC0-55EA-E1DB-C526485635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8" name="Oval 53">
                  <a:extLst>
                    <a:ext uri="{FF2B5EF4-FFF2-40B4-BE49-F238E27FC236}">
                      <a16:creationId xmlns:a16="http://schemas.microsoft.com/office/drawing/2014/main" id="{832158A6-B474-1C5C-8AE8-39A85C26AE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9" name="AutoShape 54">
                  <a:extLst>
                    <a:ext uri="{FF2B5EF4-FFF2-40B4-BE49-F238E27FC236}">
                      <a16:creationId xmlns:a16="http://schemas.microsoft.com/office/drawing/2014/main" id="{32144DB8-659A-5F33-EFEA-5143423642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25" name="Gewinkelte Verbindung 41">
                <a:extLst>
                  <a:ext uri="{FF2B5EF4-FFF2-40B4-BE49-F238E27FC236}">
                    <a16:creationId xmlns:a16="http://schemas.microsoft.com/office/drawing/2014/main" id="{7CCBF80D-A64B-9F0D-4D7C-999E7A094717}"/>
                  </a:ext>
                </a:extLst>
              </p:cNvPr>
              <p:cNvCxnSpPr/>
              <p:nvPr/>
            </p:nvCxnSpPr>
            <p:spPr>
              <a:xfrm rot="5400000">
                <a:off x="8273128" y="734920"/>
                <a:ext cx="174202" cy="10741"/>
              </a:xfrm>
              <a:prstGeom prst="bentConnector3">
                <a:avLst>
                  <a:gd name="adj1" fmla="val -4677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1" name="Gruppieren 51">
              <a:extLst>
                <a:ext uri="{FF2B5EF4-FFF2-40B4-BE49-F238E27FC236}">
                  <a16:creationId xmlns:a16="http://schemas.microsoft.com/office/drawing/2014/main" id="{148712C2-530D-96AF-736E-8484545CA8D9}"/>
                </a:ext>
              </a:extLst>
            </p:cNvPr>
            <p:cNvGrpSpPr/>
            <p:nvPr/>
          </p:nvGrpSpPr>
          <p:grpSpPr>
            <a:xfrm>
              <a:off x="7153681" y="3018296"/>
              <a:ext cx="473642" cy="261244"/>
              <a:chOff x="7699676" y="217501"/>
              <a:chExt cx="801837" cy="435688"/>
            </a:xfrm>
          </p:grpSpPr>
          <p:cxnSp>
            <p:nvCxnSpPr>
              <p:cNvPr id="1318" name="Gewinkelte Verbindung 53">
                <a:extLst>
                  <a:ext uri="{FF2B5EF4-FFF2-40B4-BE49-F238E27FC236}">
                    <a16:creationId xmlns:a16="http://schemas.microsoft.com/office/drawing/2014/main" id="{5F0CE8A5-6D63-5A91-0568-B1BBA6E57444}"/>
                  </a:ext>
                </a:extLst>
              </p:cNvPr>
              <p:cNvCxnSpPr/>
              <p:nvPr/>
            </p:nvCxnSpPr>
            <p:spPr>
              <a:xfrm rot="10800000" flipV="1">
                <a:off x="7699676" y="514507"/>
                <a:ext cx="652483" cy="72000"/>
              </a:xfrm>
              <a:prstGeom prst="bentConnector3">
                <a:avLst>
                  <a:gd name="adj1" fmla="val 1096"/>
                </a:avLst>
              </a:prstGeom>
              <a:ln w="1905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19" name="Group 50">
                <a:extLst>
                  <a:ext uri="{FF2B5EF4-FFF2-40B4-BE49-F238E27FC236}">
                    <a16:creationId xmlns:a16="http://schemas.microsoft.com/office/drawing/2014/main" id="{34B3491F-9BC6-4F2C-0787-35395E47926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20" name="Oval 51">
                  <a:extLst>
                    <a:ext uri="{FF2B5EF4-FFF2-40B4-BE49-F238E27FC236}">
                      <a16:creationId xmlns:a16="http://schemas.microsoft.com/office/drawing/2014/main" id="{9B3D0FE0-A95D-6C4C-63FF-958348409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190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1" name="Oval 52">
                  <a:extLst>
                    <a:ext uri="{FF2B5EF4-FFF2-40B4-BE49-F238E27FC236}">
                      <a16:creationId xmlns:a16="http://schemas.microsoft.com/office/drawing/2014/main" id="{61D492AD-01BF-E2D6-19C3-6B574B6182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190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2" name="Oval 53">
                  <a:extLst>
                    <a:ext uri="{FF2B5EF4-FFF2-40B4-BE49-F238E27FC236}">
                      <a16:creationId xmlns:a16="http://schemas.microsoft.com/office/drawing/2014/main" id="{B85B9879-557A-9F37-6A1A-2ECDA571C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190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23" name="AutoShape 54">
                  <a:extLst>
                    <a:ext uri="{FF2B5EF4-FFF2-40B4-BE49-F238E27FC236}">
                      <a16:creationId xmlns:a16="http://schemas.microsoft.com/office/drawing/2014/main" id="{AEF89E78-16A1-96C1-EB6D-DB4AE3C42E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190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</p:grpSp>
        <p:grpSp>
          <p:nvGrpSpPr>
            <p:cNvPr id="1262" name="Gruppieren 63">
              <a:extLst>
                <a:ext uri="{FF2B5EF4-FFF2-40B4-BE49-F238E27FC236}">
                  <a16:creationId xmlns:a16="http://schemas.microsoft.com/office/drawing/2014/main" id="{DFDA4448-553A-9671-3763-D772B493ACFE}"/>
                </a:ext>
              </a:extLst>
            </p:cNvPr>
            <p:cNvGrpSpPr/>
            <p:nvPr/>
          </p:nvGrpSpPr>
          <p:grpSpPr>
            <a:xfrm>
              <a:off x="6177895" y="2387568"/>
              <a:ext cx="278617" cy="261244"/>
              <a:chOff x="8029838" y="217501"/>
              <a:chExt cx="471675" cy="435688"/>
            </a:xfrm>
          </p:grpSpPr>
          <p:grpSp>
            <p:nvGrpSpPr>
              <p:cNvPr id="1312" name="Group 50">
                <a:extLst>
                  <a:ext uri="{FF2B5EF4-FFF2-40B4-BE49-F238E27FC236}">
                    <a16:creationId xmlns:a16="http://schemas.microsoft.com/office/drawing/2014/main" id="{76DAB4FD-A2CE-5AB6-81FA-CE0CA0B1E08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14" name="Oval 51">
                  <a:extLst>
                    <a:ext uri="{FF2B5EF4-FFF2-40B4-BE49-F238E27FC236}">
                      <a16:creationId xmlns:a16="http://schemas.microsoft.com/office/drawing/2014/main" id="{BD1761C5-F5EE-53A5-FBA0-220EB61AE6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15" name="Oval 52">
                  <a:extLst>
                    <a:ext uri="{FF2B5EF4-FFF2-40B4-BE49-F238E27FC236}">
                      <a16:creationId xmlns:a16="http://schemas.microsoft.com/office/drawing/2014/main" id="{DC484643-C301-3358-18C8-7FFFA0EF5A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16" name="Oval 53">
                  <a:extLst>
                    <a:ext uri="{FF2B5EF4-FFF2-40B4-BE49-F238E27FC236}">
                      <a16:creationId xmlns:a16="http://schemas.microsoft.com/office/drawing/2014/main" id="{4CC48C02-5E45-4A52-22B1-2485AF613A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17" name="AutoShape 54">
                  <a:extLst>
                    <a:ext uri="{FF2B5EF4-FFF2-40B4-BE49-F238E27FC236}">
                      <a16:creationId xmlns:a16="http://schemas.microsoft.com/office/drawing/2014/main" id="{CA3BDF75-8A69-0C90-182E-4545F715CE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13" name="Gewinkelte Verbindung 65">
                <a:extLst>
                  <a:ext uri="{FF2B5EF4-FFF2-40B4-BE49-F238E27FC236}">
                    <a16:creationId xmlns:a16="http://schemas.microsoft.com/office/drawing/2014/main" id="{5F58CC13-6684-5316-5B72-537432AD23E2}"/>
                  </a:ext>
                </a:extLst>
              </p:cNvPr>
              <p:cNvCxnSpPr/>
              <p:nvPr/>
            </p:nvCxnSpPr>
            <p:spPr>
              <a:xfrm rot="10800000">
                <a:off x="8029838" y="576513"/>
                <a:ext cx="323702" cy="1588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3" name="Gruppieren 792">
              <a:extLst>
                <a:ext uri="{FF2B5EF4-FFF2-40B4-BE49-F238E27FC236}">
                  <a16:creationId xmlns:a16="http://schemas.microsoft.com/office/drawing/2014/main" id="{DE53BAC9-FBCC-85AC-D902-A5291556A9C8}"/>
                </a:ext>
              </a:extLst>
            </p:cNvPr>
            <p:cNvGrpSpPr/>
            <p:nvPr/>
          </p:nvGrpSpPr>
          <p:grpSpPr>
            <a:xfrm>
              <a:off x="7350279" y="2300710"/>
              <a:ext cx="270964" cy="261244"/>
              <a:chOff x="8042792" y="217501"/>
              <a:chExt cx="458721" cy="435688"/>
            </a:xfrm>
          </p:grpSpPr>
          <p:grpSp>
            <p:nvGrpSpPr>
              <p:cNvPr id="1306" name="Group 50">
                <a:extLst>
                  <a:ext uri="{FF2B5EF4-FFF2-40B4-BE49-F238E27FC236}">
                    <a16:creationId xmlns:a16="http://schemas.microsoft.com/office/drawing/2014/main" id="{46ABED6C-70A7-485F-6D1E-590D2CC9C67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08" name="Oval 51">
                  <a:extLst>
                    <a:ext uri="{FF2B5EF4-FFF2-40B4-BE49-F238E27FC236}">
                      <a16:creationId xmlns:a16="http://schemas.microsoft.com/office/drawing/2014/main" id="{5EF90A10-0B2C-3740-219C-0F11F348BB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09" name="Oval 52">
                  <a:extLst>
                    <a:ext uri="{FF2B5EF4-FFF2-40B4-BE49-F238E27FC236}">
                      <a16:creationId xmlns:a16="http://schemas.microsoft.com/office/drawing/2014/main" id="{C7490B98-2DE9-4084-0175-D900155A62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10" name="Oval 53">
                  <a:extLst>
                    <a:ext uri="{FF2B5EF4-FFF2-40B4-BE49-F238E27FC236}">
                      <a16:creationId xmlns:a16="http://schemas.microsoft.com/office/drawing/2014/main" id="{8B973EA3-59A9-1FAB-9BDA-90F6179AA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11" name="AutoShape 54">
                  <a:extLst>
                    <a:ext uri="{FF2B5EF4-FFF2-40B4-BE49-F238E27FC236}">
                      <a16:creationId xmlns:a16="http://schemas.microsoft.com/office/drawing/2014/main" id="{A9D07E54-3010-B924-C085-F91E980E4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07" name="Gewinkelte Verbindung 794">
                <a:extLst>
                  <a:ext uri="{FF2B5EF4-FFF2-40B4-BE49-F238E27FC236}">
                    <a16:creationId xmlns:a16="http://schemas.microsoft.com/office/drawing/2014/main" id="{DD009728-5076-304C-0C2E-581703BA0CA6}"/>
                  </a:ext>
                </a:extLst>
              </p:cNvPr>
              <p:cNvCxnSpPr/>
              <p:nvPr/>
            </p:nvCxnSpPr>
            <p:spPr>
              <a:xfrm rot="10800000">
                <a:off x="8042792" y="600322"/>
                <a:ext cx="285340" cy="1588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4" name="Gruppieren 814">
              <a:extLst>
                <a:ext uri="{FF2B5EF4-FFF2-40B4-BE49-F238E27FC236}">
                  <a16:creationId xmlns:a16="http://schemas.microsoft.com/office/drawing/2014/main" id="{9F1228A1-41DF-E23D-E0EE-D85DEFE8CD09}"/>
                </a:ext>
              </a:extLst>
            </p:cNvPr>
            <p:cNvGrpSpPr/>
            <p:nvPr/>
          </p:nvGrpSpPr>
          <p:grpSpPr>
            <a:xfrm>
              <a:off x="7806746" y="357536"/>
              <a:ext cx="360394" cy="450774"/>
              <a:chOff x="7891397" y="217501"/>
              <a:chExt cx="610116" cy="751773"/>
            </a:xfrm>
          </p:grpSpPr>
          <p:grpSp>
            <p:nvGrpSpPr>
              <p:cNvPr id="1300" name="Group 50">
                <a:extLst>
                  <a:ext uri="{FF2B5EF4-FFF2-40B4-BE49-F238E27FC236}">
                    <a16:creationId xmlns:a16="http://schemas.microsoft.com/office/drawing/2014/main" id="{0B64F264-90C8-687D-85DF-D94BE59E21E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302" name="Oval 51">
                  <a:extLst>
                    <a:ext uri="{FF2B5EF4-FFF2-40B4-BE49-F238E27FC236}">
                      <a16:creationId xmlns:a16="http://schemas.microsoft.com/office/drawing/2014/main" id="{BF77489D-447D-E140-7DAD-F8F81510FB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03" name="Oval 52">
                  <a:extLst>
                    <a:ext uri="{FF2B5EF4-FFF2-40B4-BE49-F238E27FC236}">
                      <a16:creationId xmlns:a16="http://schemas.microsoft.com/office/drawing/2014/main" id="{2A0E05FC-9E16-56DF-9D7B-56AC089752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04" name="Oval 53">
                  <a:extLst>
                    <a:ext uri="{FF2B5EF4-FFF2-40B4-BE49-F238E27FC236}">
                      <a16:creationId xmlns:a16="http://schemas.microsoft.com/office/drawing/2014/main" id="{4DB7D0CB-D274-984B-C011-5D4CC4B3D8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05" name="AutoShape 54">
                  <a:extLst>
                    <a:ext uri="{FF2B5EF4-FFF2-40B4-BE49-F238E27FC236}">
                      <a16:creationId xmlns:a16="http://schemas.microsoft.com/office/drawing/2014/main" id="{1296C488-7F94-1299-E3B9-C463C297D5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01" name="Gewinkelte Verbindung 29">
                <a:extLst>
                  <a:ext uri="{FF2B5EF4-FFF2-40B4-BE49-F238E27FC236}">
                    <a16:creationId xmlns:a16="http://schemas.microsoft.com/office/drawing/2014/main" id="{A73FF0EC-7FD4-CE0C-3579-983F45D007DB}"/>
                  </a:ext>
                </a:extLst>
              </p:cNvPr>
              <p:cNvCxnSpPr>
                <a:stCxn id="1305" idx="3"/>
              </p:cNvCxnSpPr>
              <p:nvPr/>
            </p:nvCxnSpPr>
            <p:spPr>
              <a:xfrm rot="5400000">
                <a:off x="7963738" y="580853"/>
                <a:ext cx="316080" cy="460761"/>
              </a:xfrm>
              <a:prstGeom prst="bentConnector2">
                <a:avLst/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5" name="Gruppieren 823">
              <a:extLst>
                <a:ext uri="{FF2B5EF4-FFF2-40B4-BE49-F238E27FC236}">
                  <a16:creationId xmlns:a16="http://schemas.microsoft.com/office/drawing/2014/main" id="{2B820547-7E03-81F4-623E-3D22B7FD9651}"/>
                </a:ext>
              </a:extLst>
            </p:cNvPr>
            <p:cNvGrpSpPr/>
            <p:nvPr/>
          </p:nvGrpSpPr>
          <p:grpSpPr>
            <a:xfrm>
              <a:off x="7624746" y="352564"/>
              <a:ext cx="723578" cy="453692"/>
              <a:chOff x="7276556" y="229289"/>
              <a:chExt cx="1224957" cy="756637"/>
            </a:xfrm>
          </p:grpSpPr>
          <p:grpSp>
            <p:nvGrpSpPr>
              <p:cNvPr id="1294" name="Group 50">
                <a:extLst>
                  <a:ext uri="{FF2B5EF4-FFF2-40B4-BE49-F238E27FC236}">
                    <a16:creationId xmlns:a16="http://schemas.microsoft.com/office/drawing/2014/main" id="{BCAF7E02-A61C-C464-6A87-4086B805B5A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29289"/>
                <a:ext cx="297738" cy="435688"/>
                <a:chOff x="1088" y="2550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296" name="Oval 51">
                  <a:extLst>
                    <a:ext uri="{FF2B5EF4-FFF2-40B4-BE49-F238E27FC236}">
                      <a16:creationId xmlns:a16="http://schemas.microsoft.com/office/drawing/2014/main" id="{9E1BBC87-4E85-6C32-D950-8E6391D8C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50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7" name="Oval 52">
                  <a:extLst>
                    <a:ext uri="{FF2B5EF4-FFF2-40B4-BE49-F238E27FC236}">
                      <a16:creationId xmlns:a16="http://schemas.microsoft.com/office/drawing/2014/main" id="{80EFF137-09B3-3B40-8F44-AD7EF0681C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822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8" name="Oval 53">
                  <a:extLst>
                    <a:ext uri="{FF2B5EF4-FFF2-40B4-BE49-F238E27FC236}">
                      <a16:creationId xmlns:a16="http://schemas.microsoft.com/office/drawing/2014/main" id="{680D549D-D850-B63B-F30D-37C8A076E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822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9" name="AutoShape 54">
                  <a:extLst>
                    <a:ext uri="{FF2B5EF4-FFF2-40B4-BE49-F238E27FC236}">
                      <a16:creationId xmlns:a16="http://schemas.microsoft.com/office/drawing/2014/main" id="{EC9D6D71-0A5E-E530-5C24-04148E2952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913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95" name="Gewinkelte Verbindung 29">
                <a:extLst>
                  <a:ext uri="{FF2B5EF4-FFF2-40B4-BE49-F238E27FC236}">
                    <a16:creationId xmlns:a16="http://schemas.microsoft.com/office/drawing/2014/main" id="{79992416-AF12-801A-8C27-EA665D7B87CB}"/>
                  </a:ext>
                </a:extLst>
              </p:cNvPr>
              <p:cNvCxnSpPr/>
              <p:nvPr/>
            </p:nvCxnSpPr>
            <p:spPr>
              <a:xfrm rot="5400000">
                <a:off x="7653926" y="287694"/>
                <a:ext cx="320862" cy="1075602"/>
              </a:xfrm>
              <a:prstGeom prst="bentConnector2">
                <a:avLst/>
              </a:prstGeom>
              <a:ln w="1905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6" name="Gruppieren 832">
              <a:extLst>
                <a:ext uri="{FF2B5EF4-FFF2-40B4-BE49-F238E27FC236}">
                  <a16:creationId xmlns:a16="http://schemas.microsoft.com/office/drawing/2014/main" id="{33654FED-43F2-F00A-F85B-5A535E6BD938}"/>
                </a:ext>
              </a:extLst>
            </p:cNvPr>
            <p:cNvGrpSpPr/>
            <p:nvPr/>
          </p:nvGrpSpPr>
          <p:grpSpPr>
            <a:xfrm>
              <a:off x="5795696" y="1908388"/>
              <a:ext cx="199451" cy="261244"/>
              <a:chOff x="8163860" y="217501"/>
              <a:chExt cx="337653" cy="435688"/>
            </a:xfrm>
          </p:grpSpPr>
          <p:grpSp>
            <p:nvGrpSpPr>
              <p:cNvPr id="1288" name="Group 50">
                <a:extLst>
                  <a:ext uri="{FF2B5EF4-FFF2-40B4-BE49-F238E27FC236}">
                    <a16:creationId xmlns:a16="http://schemas.microsoft.com/office/drawing/2014/main" id="{D8D3B945-6673-205B-7A6E-DACCCA90F35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290" name="Oval 51">
                  <a:extLst>
                    <a:ext uri="{FF2B5EF4-FFF2-40B4-BE49-F238E27FC236}">
                      <a16:creationId xmlns:a16="http://schemas.microsoft.com/office/drawing/2014/main" id="{A2D11247-8AE6-ACA1-3C1D-148D1ED188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1" name="Oval 52">
                  <a:extLst>
                    <a:ext uri="{FF2B5EF4-FFF2-40B4-BE49-F238E27FC236}">
                      <a16:creationId xmlns:a16="http://schemas.microsoft.com/office/drawing/2014/main" id="{D9946087-02F1-CD10-E43E-12ED6BE54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2" name="Oval 53">
                  <a:extLst>
                    <a:ext uri="{FF2B5EF4-FFF2-40B4-BE49-F238E27FC236}">
                      <a16:creationId xmlns:a16="http://schemas.microsoft.com/office/drawing/2014/main" id="{2B5AE1F4-4A7B-B499-F946-7E45FB4C4B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93" name="AutoShape 54">
                  <a:extLst>
                    <a:ext uri="{FF2B5EF4-FFF2-40B4-BE49-F238E27FC236}">
                      <a16:creationId xmlns:a16="http://schemas.microsoft.com/office/drawing/2014/main" id="{2E5AF054-7BAA-2FC6-787E-0D9BB360E1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89" name="Gewinkelte Verbindung 834">
                <a:extLst>
                  <a:ext uri="{FF2B5EF4-FFF2-40B4-BE49-F238E27FC236}">
                    <a16:creationId xmlns:a16="http://schemas.microsoft.com/office/drawing/2014/main" id="{DCE169B7-FD9F-5C49-772E-8008AD3303CF}"/>
                  </a:ext>
                </a:extLst>
              </p:cNvPr>
              <p:cNvCxnSpPr/>
              <p:nvPr/>
            </p:nvCxnSpPr>
            <p:spPr>
              <a:xfrm rot="10800000" flipV="1">
                <a:off x="8163860" y="557928"/>
                <a:ext cx="159724" cy="4303"/>
              </a:xfrm>
              <a:prstGeom prst="bentConnector3">
                <a:avLst>
                  <a:gd name="adj1" fmla="val -6653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7" name="Gruppieren 850">
              <a:extLst>
                <a:ext uri="{FF2B5EF4-FFF2-40B4-BE49-F238E27FC236}">
                  <a16:creationId xmlns:a16="http://schemas.microsoft.com/office/drawing/2014/main" id="{7B425935-EAD3-852D-A804-6FF23BCF360B}"/>
                </a:ext>
              </a:extLst>
            </p:cNvPr>
            <p:cNvGrpSpPr/>
            <p:nvPr/>
          </p:nvGrpSpPr>
          <p:grpSpPr>
            <a:xfrm>
              <a:off x="5423682" y="266969"/>
              <a:ext cx="175874" cy="365700"/>
              <a:chOff x="8203775" y="217501"/>
              <a:chExt cx="297738" cy="609891"/>
            </a:xfrm>
          </p:grpSpPr>
          <p:grpSp>
            <p:nvGrpSpPr>
              <p:cNvPr id="1282" name="Group 50">
                <a:extLst>
                  <a:ext uri="{FF2B5EF4-FFF2-40B4-BE49-F238E27FC236}">
                    <a16:creationId xmlns:a16="http://schemas.microsoft.com/office/drawing/2014/main" id="{64F20056-33D8-3D4A-C844-59F30590E82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9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284" name="Oval 51">
                  <a:extLst>
                    <a:ext uri="{FF2B5EF4-FFF2-40B4-BE49-F238E27FC236}">
                      <a16:creationId xmlns:a16="http://schemas.microsoft.com/office/drawing/2014/main" id="{EBCBC9DB-D6C5-A1D2-9A13-CDFED376E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85" name="Oval 52">
                  <a:extLst>
                    <a:ext uri="{FF2B5EF4-FFF2-40B4-BE49-F238E27FC236}">
                      <a16:creationId xmlns:a16="http://schemas.microsoft.com/office/drawing/2014/main" id="{9BDD3339-A834-9668-7CB2-C04A2CD9B3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86" name="Oval 53">
                  <a:extLst>
                    <a:ext uri="{FF2B5EF4-FFF2-40B4-BE49-F238E27FC236}">
                      <a16:creationId xmlns:a16="http://schemas.microsoft.com/office/drawing/2014/main" id="{E909C5DF-8693-32D9-885C-4E9213E44D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87" name="AutoShape 54">
                  <a:extLst>
                    <a:ext uri="{FF2B5EF4-FFF2-40B4-BE49-F238E27FC236}">
                      <a16:creationId xmlns:a16="http://schemas.microsoft.com/office/drawing/2014/main" id="{7FBD86A0-4098-479E-721D-C4B2E40BCE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83" name="Gewinkelte Verbindung 852">
                <a:extLst>
                  <a:ext uri="{FF2B5EF4-FFF2-40B4-BE49-F238E27FC236}">
                    <a16:creationId xmlns:a16="http://schemas.microsoft.com/office/drawing/2014/main" id="{2AC77C3B-C29B-B8FA-AA19-968C6338F82E}"/>
                  </a:ext>
                </a:extLst>
              </p:cNvPr>
              <p:cNvCxnSpPr/>
              <p:nvPr/>
            </p:nvCxnSpPr>
            <p:spPr>
              <a:xfrm rot="5400000">
                <a:off x="8273128" y="734920"/>
                <a:ext cx="174202" cy="10741"/>
              </a:xfrm>
              <a:prstGeom prst="bentConnector3">
                <a:avLst>
                  <a:gd name="adj1" fmla="val -4677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8" name="Gruppieren 859">
              <a:extLst>
                <a:ext uri="{FF2B5EF4-FFF2-40B4-BE49-F238E27FC236}">
                  <a16:creationId xmlns:a16="http://schemas.microsoft.com/office/drawing/2014/main" id="{605604FE-C14F-432D-BA5F-F7AA97AC5F49}"/>
                </a:ext>
              </a:extLst>
            </p:cNvPr>
            <p:cNvGrpSpPr/>
            <p:nvPr/>
          </p:nvGrpSpPr>
          <p:grpSpPr>
            <a:xfrm>
              <a:off x="5621076" y="266034"/>
              <a:ext cx="175874" cy="365700"/>
              <a:chOff x="8203775" y="217501"/>
              <a:chExt cx="297738" cy="609891"/>
            </a:xfrm>
          </p:grpSpPr>
          <p:grpSp>
            <p:nvGrpSpPr>
              <p:cNvPr id="1276" name="Group 50">
                <a:extLst>
                  <a:ext uri="{FF2B5EF4-FFF2-40B4-BE49-F238E27FC236}">
                    <a16:creationId xmlns:a16="http://schemas.microsoft.com/office/drawing/2014/main" id="{1E74B2AD-F8D9-3A52-6C1A-FDF9450E159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9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278" name="Oval 51">
                  <a:extLst>
                    <a:ext uri="{FF2B5EF4-FFF2-40B4-BE49-F238E27FC236}">
                      <a16:creationId xmlns:a16="http://schemas.microsoft.com/office/drawing/2014/main" id="{6D653260-91E3-D8A2-5B4B-9034E547BE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79" name="Oval 52">
                  <a:extLst>
                    <a:ext uri="{FF2B5EF4-FFF2-40B4-BE49-F238E27FC236}">
                      <a16:creationId xmlns:a16="http://schemas.microsoft.com/office/drawing/2014/main" id="{FE26225F-3232-E42A-062E-8C8A391557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80" name="Oval 53">
                  <a:extLst>
                    <a:ext uri="{FF2B5EF4-FFF2-40B4-BE49-F238E27FC236}">
                      <a16:creationId xmlns:a16="http://schemas.microsoft.com/office/drawing/2014/main" id="{DE57ED07-668D-F2FF-5BF3-7B1F453D9D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81" name="AutoShape 54">
                  <a:extLst>
                    <a:ext uri="{FF2B5EF4-FFF2-40B4-BE49-F238E27FC236}">
                      <a16:creationId xmlns:a16="http://schemas.microsoft.com/office/drawing/2014/main" id="{D90B3068-3632-2866-B5E7-F89429FC19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277" name="Gewinkelte Verbindung 861">
                <a:extLst>
                  <a:ext uri="{FF2B5EF4-FFF2-40B4-BE49-F238E27FC236}">
                    <a16:creationId xmlns:a16="http://schemas.microsoft.com/office/drawing/2014/main" id="{EBC6A712-B0A2-5A2C-5502-E2B1E3101DA5}"/>
                  </a:ext>
                </a:extLst>
              </p:cNvPr>
              <p:cNvCxnSpPr/>
              <p:nvPr/>
            </p:nvCxnSpPr>
            <p:spPr>
              <a:xfrm rot="5400000">
                <a:off x="8273128" y="734920"/>
                <a:ext cx="174202" cy="10741"/>
              </a:xfrm>
              <a:prstGeom prst="bentConnector3">
                <a:avLst>
                  <a:gd name="adj1" fmla="val -4677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9" name="Gruppieren 1020">
              <a:extLst>
                <a:ext uri="{FF2B5EF4-FFF2-40B4-BE49-F238E27FC236}">
                  <a16:creationId xmlns:a16="http://schemas.microsoft.com/office/drawing/2014/main" id="{53A444B2-D279-71CB-27F7-3DFAA70DBFE0}"/>
                </a:ext>
              </a:extLst>
            </p:cNvPr>
            <p:cNvGrpSpPr/>
            <p:nvPr/>
          </p:nvGrpSpPr>
          <p:grpSpPr>
            <a:xfrm>
              <a:off x="7044790" y="3640948"/>
              <a:ext cx="253979" cy="261244"/>
              <a:chOff x="8071548" y="217501"/>
              <a:chExt cx="429965" cy="435688"/>
            </a:xfrm>
          </p:grpSpPr>
          <p:cxnSp>
            <p:nvCxnSpPr>
              <p:cNvPr id="1270" name="Gewinkelte Verbindung 1022">
                <a:extLst>
                  <a:ext uri="{FF2B5EF4-FFF2-40B4-BE49-F238E27FC236}">
                    <a16:creationId xmlns:a16="http://schemas.microsoft.com/office/drawing/2014/main" id="{C221CB8A-8302-EE66-2A84-169433107B13}"/>
                  </a:ext>
                </a:extLst>
              </p:cNvPr>
              <p:cNvCxnSpPr/>
              <p:nvPr/>
            </p:nvCxnSpPr>
            <p:spPr>
              <a:xfrm rot="10800000" flipV="1">
                <a:off x="8071548" y="553167"/>
                <a:ext cx="280613" cy="33340"/>
              </a:xfrm>
              <a:prstGeom prst="bentConnector3">
                <a:avLst>
                  <a:gd name="adj1" fmla="val 2603"/>
                </a:avLst>
              </a:prstGeom>
              <a:ln w="12700">
                <a:solidFill>
                  <a:srgbClr val="74B4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71" name="Group 50">
                <a:extLst>
                  <a:ext uri="{FF2B5EF4-FFF2-40B4-BE49-F238E27FC236}">
                    <a16:creationId xmlns:a16="http://schemas.microsoft.com/office/drawing/2014/main" id="{7E293279-B97E-097E-65E6-963A43AAD53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03775" y="217501"/>
                <a:ext cx="297738" cy="435688"/>
                <a:chOff x="1088" y="2523"/>
                <a:chExt cx="612" cy="998"/>
              </a:xfrm>
              <a:solidFill>
                <a:srgbClr val="74B42F"/>
              </a:solidFill>
              <a:effectLst/>
            </p:grpSpPr>
            <p:sp>
              <p:nvSpPr>
                <p:cNvPr id="1272" name="Oval 51">
                  <a:extLst>
                    <a:ext uri="{FF2B5EF4-FFF2-40B4-BE49-F238E27FC236}">
                      <a16:creationId xmlns:a16="http://schemas.microsoft.com/office/drawing/2014/main" id="{9B228389-3BBE-579F-64DD-9F066B18DC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60" y="2523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73" name="Oval 52">
                  <a:extLst>
                    <a:ext uri="{FF2B5EF4-FFF2-40B4-BE49-F238E27FC236}">
                      <a16:creationId xmlns:a16="http://schemas.microsoft.com/office/drawing/2014/main" id="{C38FB1EB-6212-4C5F-176E-A6272F5B4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3313480">
                  <a:off x="1224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74" name="Oval 53">
                  <a:extLst>
                    <a:ext uri="{FF2B5EF4-FFF2-40B4-BE49-F238E27FC236}">
                      <a16:creationId xmlns:a16="http://schemas.microsoft.com/office/drawing/2014/main" id="{BE54389B-5697-1E01-830F-1BC78120C6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rot="18286520" flipH="1">
                  <a:off x="1496" y="2795"/>
                  <a:ext cx="68" cy="340"/>
                </a:xfrm>
                <a:prstGeom prst="ellipse">
                  <a:avLst/>
                </a:prstGeom>
                <a:grpFill/>
                <a:ln w="6350" algn="ctr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275" name="AutoShape 54">
                  <a:extLst>
                    <a:ext uri="{FF2B5EF4-FFF2-40B4-BE49-F238E27FC236}">
                      <a16:creationId xmlns:a16="http://schemas.microsoft.com/office/drawing/2014/main" id="{C6A14A0F-21B6-2634-4DF5-DE4F5EC39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336" y="2886"/>
                  <a:ext cx="114" cy="635"/>
                </a:xfrm>
                <a:prstGeom prst="triangle">
                  <a:avLst>
                    <a:gd name="adj" fmla="val 50000"/>
                  </a:avLst>
                </a:prstGeom>
                <a:grpFill/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</p:grpSp>
      </p:grpSp>
      <p:grpSp>
        <p:nvGrpSpPr>
          <p:cNvPr id="1336" name="Gruppieren 1335">
            <a:extLst>
              <a:ext uri="{FF2B5EF4-FFF2-40B4-BE49-F238E27FC236}">
                <a16:creationId xmlns:a16="http://schemas.microsoft.com/office/drawing/2014/main" id="{624D3AF1-4766-DCE8-EFC2-5F7DB178B679}"/>
              </a:ext>
            </a:extLst>
          </p:cNvPr>
          <p:cNvGrpSpPr/>
          <p:nvPr/>
        </p:nvGrpSpPr>
        <p:grpSpPr>
          <a:xfrm>
            <a:off x="5417669" y="2275701"/>
            <a:ext cx="2859705" cy="1350280"/>
            <a:chOff x="5273653" y="2275701"/>
            <a:chExt cx="2859705" cy="1350280"/>
          </a:xfrm>
        </p:grpSpPr>
        <p:grpSp>
          <p:nvGrpSpPr>
            <p:cNvPr id="1337" name="Gruppieren 1319">
              <a:extLst>
                <a:ext uri="{FF2B5EF4-FFF2-40B4-BE49-F238E27FC236}">
                  <a16:creationId xmlns:a16="http://schemas.microsoft.com/office/drawing/2014/main" id="{A0BFCCFF-7CB9-292E-BD37-ACD32C0C876E}"/>
                </a:ext>
              </a:extLst>
            </p:cNvPr>
            <p:cNvGrpSpPr/>
            <p:nvPr/>
          </p:nvGrpSpPr>
          <p:grpSpPr>
            <a:xfrm>
              <a:off x="7796165" y="2397035"/>
              <a:ext cx="337193" cy="327689"/>
              <a:chOff x="8103205" y="3333480"/>
              <a:chExt cx="570840" cy="546499"/>
            </a:xfrm>
          </p:grpSpPr>
          <p:grpSp>
            <p:nvGrpSpPr>
              <p:cNvPr id="1380" name="Group 5">
                <a:extLst>
                  <a:ext uri="{FF2B5EF4-FFF2-40B4-BE49-F238E27FC236}">
                    <a16:creationId xmlns:a16="http://schemas.microsoft.com/office/drawing/2014/main" id="{AA30A1D5-F4BE-F91E-A870-998AF2E2205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331145" y="3333480"/>
                <a:ext cx="342900" cy="546499"/>
                <a:chOff x="4139" y="2018"/>
                <a:chExt cx="768" cy="1224"/>
              </a:xfrm>
            </p:grpSpPr>
            <p:sp>
              <p:nvSpPr>
                <p:cNvPr id="1382" name="Rectangle 6">
                  <a:extLst>
                    <a:ext uri="{FF2B5EF4-FFF2-40B4-BE49-F238E27FC236}">
                      <a16:creationId xmlns:a16="http://schemas.microsoft.com/office/drawing/2014/main" id="{88865817-D731-1560-C716-D68AD57C2E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139" y="2246"/>
                  <a:ext cx="635" cy="635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383" name="Group 7">
                  <a:extLst>
                    <a:ext uri="{FF2B5EF4-FFF2-40B4-BE49-F238E27FC236}">
                      <a16:creationId xmlns:a16="http://schemas.microsoft.com/office/drawing/2014/main" id="{BDEC387B-E8CC-8217-CC86-38FD5F2E1C1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5400000">
                  <a:off x="4418" y="2256"/>
                  <a:ext cx="381" cy="596"/>
                  <a:chOff x="2444" y="1705"/>
                  <a:chExt cx="471" cy="472"/>
                </a:xfrm>
              </p:grpSpPr>
              <p:grpSp>
                <p:nvGrpSpPr>
                  <p:cNvPr id="1387" name="Group 8">
                    <a:extLst>
                      <a:ext uri="{FF2B5EF4-FFF2-40B4-BE49-F238E27FC236}">
                        <a16:creationId xmlns:a16="http://schemas.microsoft.com/office/drawing/2014/main" id="{AE99F228-69BB-4815-735F-5FD158178A0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44" y="1705"/>
                    <a:ext cx="235" cy="472"/>
                    <a:chOff x="2448" y="1705"/>
                    <a:chExt cx="235" cy="472"/>
                  </a:xfrm>
                </p:grpSpPr>
                <p:sp>
                  <p:nvSpPr>
                    <p:cNvPr id="1391" name="Line 9">
                      <a:extLst>
                        <a:ext uri="{FF2B5EF4-FFF2-40B4-BE49-F238E27FC236}">
                          <a16:creationId xmlns:a16="http://schemas.microsoft.com/office/drawing/2014/main" id="{B4D8CCAB-D56D-AAB3-8DB0-F3C680A2E5A6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48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92" name="Line 10">
                      <a:extLst>
                        <a:ext uri="{FF2B5EF4-FFF2-40B4-BE49-F238E27FC236}">
                          <a16:creationId xmlns:a16="http://schemas.microsoft.com/office/drawing/2014/main" id="{DB291A23-9F05-B2D6-CAF6-BA4C82EAB682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50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1388" name="Group 11">
                    <a:extLst>
                      <a:ext uri="{FF2B5EF4-FFF2-40B4-BE49-F238E27FC236}">
                        <a16:creationId xmlns:a16="http://schemas.microsoft.com/office/drawing/2014/main" id="{76BC228D-4763-9E22-3C0C-DBE581C19BC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682" y="1705"/>
                    <a:ext cx="233" cy="472"/>
                    <a:chOff x="2463" y="1705"/>
                    <a:chExt cx="233" cy="472"/>
                  </a:xfrm>
                </p:grpSpPr>
                <p:sp>
                  <p:nvSpPr>
                    <p:cNvPr id="1389" name="Line 12">
                      <a:extLst>
                        <a:ext uri="{FF2B5EF4-FFF2-40B4-BE49-F238E27FC236}">
                          <a16:creationId xmlns:a16="http://schemas.microsoft.com/office/drawing/2014/main" id="{6A02D377-2C50-8F12-39CD-2C848C6E0673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6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90" name="Line 13">
                      <a:extLst>
                        <a:ext uri="{FF2B5EF4-FFF2-40B4-BE49-F238E27FC236}">
                          <a16:creationId xmlns:a16="http://schemas.microsoft.com/office/drawing/2014/main" id="{881AC563-6B22-7589-C7AA-14360DC2E000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3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  <p:sp>
              <p:nvSpPr>
                <p:cNvPr id="1384" name="Rectangle 14">
                  <a:extLst>
                    <a:ext uri="{FF2B5EF4-FFF2-40B4-BE49-F238E27FC236}">
                      <a16:creationId xmlns:a16="http://schemas.microsoft.com/office/drawing/2014/main" id="{688DD39F-0089-C234-728F-E9D9A7585D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389" y="2813"/>
                  <a:ext cx="136" cy="272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85" name="Line 15">
                  <a:extLst>
                    <a:ext uri="{FF2B5EF4-FFF2-40B4-BE49-F238E27FC236}">
                      <a16:creationId xmlns:a16="http://schemas.microsoft.com/office/drawing/2014/main" id="{59B01AE1-C6D4-F08D-981E-FB925DC994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57" y="3015"/>
                  <a:ext cx="0" cy="227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86" name="Line 16">
                  <a:extLst>
                    <a:ext uri="{FF2B5EF4-FFF2-40B4-BE49-F238E27FC236}">
                      <a16:creationId xmlns:a16="http://schemas.microsoft.com/office/drawing/2014/main" id="{843DF0FF-8331-78DC-A134-DDBC621BEC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54" y="2018"/>
                  <a:ext cx="0" cy="226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81" name="Gerade Verbindung 1318">
                <a:extLst>
                  <a:ext uri="{FF2B5EF4-FFF2-40B4-BE49-F238E27FC236}">
                    <a16:creationId xmlns:a16="http://schemas.microsoft.com/office/drawing/2014/main" id="{124B3967-8F7B-B06A-BE45-0412555759FA}"/>
                  </a:ext>
                </a:extLst>
              </p:cNvPr>
              <p:cNvCxnSpPr/>
              <p:nvPr/>
            </p:nvCxnSpPr>
            <p:spPr>
              <a:xfrm flipV="1">
                <a:off x="8103205" y="3590686"/>
                <a:ext cx="227940" cy="0"/>
              </a:xfrm>
              <a:prstGeom prst="line">
                <a:avLst/>
              </a:prstGeom>
              <a:ln w="22225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8" name="Gruppieren 1320">
              <a:extLst>
                <a:ext uri="{FF2B5EF4-FFF2-40B4-BE49-F238E27FC236}">
                  <a16:creationId xmlns:a16="http://schemas.microsoft.com/office/drawing/2014/main" id="{DAA06CFD-D39E-9B33-E5B2-44287004AD34}"/>
                </a:ext>
              </a:extLst>
            </p:cNvPr>
            <p:cNvGrpSpPr/>
            <p:nvPr/>
          </p:nvGrpSpPr>
          <p:grpSpPr>
            <a:xfrm>
              <a:off x="5344552" y="3298292"/>
              <a:ext cx="235504" cy="327689"/>
              <a:chOff x="8331141" y="3333482"/>
              <a:chExt cx="398688" cy="546501"/>
            </a:xfrm>
          </p:grpSpPr>
          <p:grpSp>
            <p:nvGrpSpPr>
              <p:cNvPr id="1367" name="Group 5">
                <a:extLst>
                  <a:ext uri="{FF2B5EF4-FFF2-40B4-BE49-F238E27FC236}">
                    <a16:creationId xmlns:a16="http://schemas.microsoft.com/office/drawing/2014/main" id="{91917552-88F5-EC95-142F-FC901DEBA83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331141" y="3333482"/>
                <a:ext cx="343793" cy="546501"/>
                <a:chOff x="4139" y="2018"/>
                <a:chExt cx="770" cy="1224"/>
              </a:xfrm>
            </p:grpSpPr>
            <p:sp>
              <p:nvSpPr>
                <p:cNvPr id="1369" name="Rectangle 6">
                  <a:extLst>
                    <a:ext uri="{FF2B5EF4-FFF2-40B4-BE49-F238E27FC236}">
                      <a16:creationId xmlns:a16="http://schemas.microsoft.com/office/drawing/2014/main" id="{309485B6-DED2-330F-55F2-63803FE70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139" y="2246"/>
                  <a:ext cx="635" cy="635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370" name="Group 7">
                  <a:extLst>
                    <a:ext uri="{FF2B5EF4-FFF2-40B4-BE49-F238E27FC236}">
                      <a16:creationId xmlns:a16="http://schemas.microsoft.com/office/drawing/2014/main" id="{A6501F9B-3678-5A37-8B6B-F5CBDFCCDC9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5400000">
                  <a:off x="4420" y="2256"/>
                  <a:ext cx="381" cy="596"/>
                  <a:chOff x="2444" y="1705"/>
                  <a:chExt cx="471" cy="472"/>
                </a:xfrm>
              </p:grpSpPr>
              <p:grpSp>
                <p:nvGrpSpPr>
                  <p:cNvPr id="1374" name="Group 8">
                    <a:extLst>
                      <a:ext uri="{FF2B5EF4-FFF2-40B4-BE49-F238E27FC236}">
                        <a16:creationId xmlns:a16="http://schemas.microsoft.com/office/drawing/2014/main" id="{487E4F36-1D93-9158-88FA-14F80B4FCEE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44" y="1705"/>
                    <a:ext cx="235" cy="472"/>
                    <a:chOff x="2448" y="1705"/>
                    <a:chExt cx="235" cy="472"/>
                  </a:xfrm>
                </p:grpSpPr>
                <p:sp>
                  <p:nvSpPr>
                    <p:cNvPr id="1378" name="Line 9">
                      <a:extLst>
                        <a:ext uri="{FF2B5EF4-FFF2-40B4-BE49-F238E27FC236}">
                          <a16:creationId xmlns:a16="http://schemas.microsoft.com/office/drawing/2014/main" id="{BAEE2E47-26E2-06D3-CD87-D4FF7475137A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48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79" name="Line 10">
                      <a:extLst>
                        <a:ext uri="{FF2B5EF4-FFF2-40B4-BE49-F238E27FC236}">
                          <a16:creationId xmlns:a16="http://schemas.microsoft.com/office/drawing/2014/main" id="{2AD39DEB-4418-7570-C23C-F720B9D087BF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50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1375" name="Group 11">
                    <a:extLst>
                      <a:ext uri="{FF2B5EF4-FFF2-40B4-BE49-F238E27FC236}">
                        <a16:creationId xmlns:a16="http://schemas.microsoft.com/office/drawing/2014/main" id="{1B21F069-B571-BC75-14B4-31E5AC4FF0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682" y="1705"/>
                    <a:ext cx="233" cy="472"/>
                    <a:chOff x="2463" y="1705"/>
                    <a:chExt cx="233" cy="472"/>
                  </a:xfrm>
                </p:grpSpPr>
                <p:sp>
                  <p:nvSpPr>
                    <p:cNvPr id="1376" name="Line 12">
                      <a:extLst>
                        <a:ext uri="{FF2B5EF4-FFF2-40B4-BE49-F238E27FC236}">
                          <a16:creationId xmlns:a16="http://schemas.microsoft.com/office/drawing/2014/main" id="{D5CCBE13-B4CE-2051-B4EC-88E93B0538B7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6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77" name="Line 13">
                      <a:extLst>
                        <a:ext uri="{FF2B5EF4-FFF2-40B4-BE49-F238E27FC236}">
                          <a16:creationId xmlns:a16="http://schemas.microsoft.com/office/drawing/2014/main" id="{F127B151-B616-839D-7FCA-A02C41180205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3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  <p:sp>
              <p:nvSpPr>
                <p:cNvPr id="1371" name="Rectangle 14">
                  <a:extLst>
                    <a:ext uri="{FF2B5EF4-FFF2-40B4-BE49-F238E27FC236}">
                      <a16:creationId xmlns:a16="http://schemas.microsoft.com/office/drawing/2014/main" id="{DBF8C669-DA81-73A1-0D21-67F80716D8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389" y="2813"/>
                  <a:ext cx="136" cy="272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72" name="Line 15">
                  <a:extLst>
                    <a:ext uri="{FF2B5EF4-FFF2-40B4-BE49-F238E27FC236}">
                      <a16:creationId xmlns:a16="http://schemas.microsoft.com/office/drawing/2014/main" id="{3BCB7BBF-8AAB-2021-9010-B8930A358B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57" y="3015"/>
                  <a:ext cx="0" cy="227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73" name="Line 16">
                  <a:extLst>
                    <a:ext uri="{FF2B5EF4-FFF2-40B4-BE49-F238E27FC236}">
                      <a16:creationId xmlns:a16="http://schemas.microsoft.com/office/drawing/2014/main" id="{9C0716FE-9F09-14CE-65F0-C3C3873956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54" y="2018"/>
                  <a:ext cx="0" cy="226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68" name="Gerade Verbindung 1322">
                <a:extLst>
                  <a:ext uri="{FF2B5EF4-FFF2-40B4-BE49-F238E27FC236}">
                    <a16:creationId xmlns:a16="http://schemas.microsoft.com/office/drawing/2014/main" id="{F78252E3-74D6-D625-87A4-73AF40D517B5}"/>
                  </a:ext>
                </a:extLst>
              </p:cNvPr>
              <p:cNvCxnSpPr/>
              <p:nvPr/>
            </p:nvCxnSpPr>
            <p:spPr>
              <a:xfrm flipV="1">
                <a:off x="8621829" y="3577039"/>
                <a:ext cx="108000" cy="0"/>
              </a:xfrm>
              <a:prstGeom prst="line">
                <a:avLst/>
              </a:prstGeom>
              <a:ln w="22225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9" name="Gruppieren 1336">
              <a:extLst>
                <a:ext uri="{FF2B5EF4-FFF2-40B4-BE49-F238E27FC236}">
                  <a16:creationId xmlns:a16="http://schemas.microsoft.com/office/drawing/2014/main" id="{9A52FA1A-D871-0E39-8ADD-6EBC2B4C7DA6}"/>
                </a:ext>
              </a:extLst>
            </p:cNvPr>
            <p:cNvGrpSpPr/>
            <p:nvPr/>
          </p:nvGrpSpPr>
          <p:grpSpPr>
            <a:xfrm>
              <a:off x="5273653" y="2275701"/>
              <a:ext cx="257098" cy="327690"/>
              <a:chOff x="8239685" y="3333480"/>
              <a:chExt cx="435245" cy="546500"/>
            </a:xfrm>
          </p:grpSpPr>
          <p:grpSp>
            <p:nvGrpSpPr>
              <p:cNvPr id="1354" name="Group 5">
                <a:extLst>
                  <a:ext uri="{FF2B5EF4-FFF2-40B4-BE49-F238E27FC236}">
                    <a16:creationId xmlns:a16="http://schemas.microsoft.com/office/drawing/2014/main" id="{1C59032D-95CE-CD5A-7AD7-73911E3A5C0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331138" y="3333480"/>
                <a:ext cx="343792" cy="546500"/>
                <a:chOff x="4139" y="2018"/>
                <a:chExt cx="770" cy="1224"/>
              </a:xfrm>
            </p:grpSpPr>
            <p:sp>
              <p:nvSpPr>
                <p:cNvPr id="1356" name="Rectangle 6">
                  <a:extLst>
                    <a:ext uri="{FF2B5EF4-FFF2-40B4-BE49-F238E27FC236}">
                      <a16:creationId xmlns:a16="http://schemas.microsoft.com/office/drawing/2014/main" id="{1D915EC2-589D-3426-3086-9AE0A59A43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139" y="2246"/>
                  <a:ext cx="635" cy="635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357" name="Group 7">
                  <a:extLst>
                    <a:ext uri="{FF2B5EF4-FFF2-40B4-BE49-F238E27FC236}">
                      <a16:creationId xmlns:a16="http://schemas.microsoft.com/office/drawing/2014/main" id="{9A7B5FEA-B3F9-3DAF-9405-D704FCD83A3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5400000">
                  <a:off x="4420" y="2256"/>
                  <a:ext cx="381" cy="596"/>
                  <a:chOff x="2444" y="1705"/>
                  <a:chExt cx="471" cy="472"/>
                </a:xfrm>
              </p:grpSpPr>
              <p:grpSp>
                <p:nvGrpSpPr>
                  <p:cNvPr id="1361" name="Group 8">
                    <a:extLst>
                      <a:ext uri="{FF2B5EF4-FFF2-40B4-BE49-F238E27FC236}">
                        <a16:creationId xmlns:a16="http://schemas.microsoft.com/office/drawing/2014/main" id="{89DCF6B8-2A59-08EC-03A7-4AF8CF5FB0D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44" y="1705"/>
                    <a:ext cx="235" cy="472"/>
                    <a:chOff x="2448" y="1705"/>
                    <a:chExt cx="235" cy="472"/>
                  </a:xfrm>
                </p:grpSpPr>
                <p:sp>
                  <p:nvSpPr>
                    <p:cNvPr id="1365" name="Line 9">
                      <a:extLst>
                        <a:ext uri="{FF2B5EF4-FFF2-40B4-BE49-F238E27FC236}">
                          <a16:creationId xmlns:a16="http://schemas.microsoft.com/office/drawing/2014/main" id="{BF034C6A-2FDA-84A3-C653-CD4098441A16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48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66" name="Line 10">
                      <a:extLst>
                        <a:ext uri="{FF2B5EF4-FFF2-40B4-BE49-F238E27FC236}">
                          <a16:creationId xmlns:a16="http://schemas.microsoft.com/office/drawing/2014/main" id="{EF34F84F-CBDC-9B65-1CFC-1C284085E02F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50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1362" name="Group 11">
                    <a:extLst>
                      <a:ext uri="{FF2B5EF4-FFF2-40B4-BE49-F238E27FC236}">
                        <a16:creationId xmlns:a16="http://schemas.microsoft.com/office/drawing/2014/main" id="{3102BCE7-15B3-201B-9A8B-5511E1F01B6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682" y="1705"/>
                    <a:ext cx="233" cy="472"/>
                    <a:chOff x="2463" y="1705"/>
                    <a:chExt cx="233" cy="472"/>
                  </a:xfrm>
                </p:grpSpPr>
                <p:sp>
                  <p:nvSpPr>
                    <p:cNvPr id="1363" name="Line 12">
                      <a:extLst>
                        <a:ext uri="{FF2B5EF4-FFF2-40B4-BE49-F238E27FC236}">
                          <a16:creationId xmlns:a16="http://schemas.microsoft.com/office/drawing/2014/main" id="{52093047-2D81-3C10-8A5D-83BA3A40CBBE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6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64" name="Line 13">
                      <a:extLst>
                        <a:ext uri="{FF2B5EF4-FFF2-40B4-BE49-F238E27FC236}">
                          <a16:creationId xmlns:a16="http://schemas.microsoft.com/office/drawing/2014/main" id="{C85CC5D4-E8D9-25FE-A7AA-5F5AC2A68C7A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3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  <p:sp>
              <p:nvSpPr>
                <p:cNvPr id="1358" name="Rectangle 14">
                  <a:extLst>
                    <a:ext uri="{FF2B5EF4-FFF2-40B4-BE49-F238E27FC236}">
                      <a16:creationId xmlns:a16="http://schemas.microsoft.com/office/drawing/2014/main" id="{00DFDF50-754F-EE5E-DD8A-3E9114EB52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389" y="2813"/>
                  <a:ext cx="136" cy="272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59" name="Line 15">
                  <a:extLst>
                    <a:ext uri="{FF2B5EF4-FFF2-40B4-BE49-F238E27FC236}">
                      <a16:creationId xmlns:a16="http://schemas.microsoft.com/office/drawing/2014/main" id="{9DCE9628-7AA3-6DD8-32FD-F3CF97F135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57" y="3015"/>
                  <a:ext cx="0" cy="227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60" name="Line 16">
                  <a:extLst>
                    <a:ext uri="{FF2B5EF4-FFF2-40B4-BE49-F238E27FC236}">
                      <a16:creationId xmlns:a16="http://schemas.microsoft.com/office/drawing/2014/main" id="{D4460E72-69C9-016E-A45E-7B0AD5ECBA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54" y="2018"/>
                  <a:ext cx="0" cy="226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55" name="Gerade Verbindung 1338">
                <a:extLst>
                  <a:ext uri="{FF2B5EF4-FFF2-40B4-BE49-F238E27FC236}">
                    <a16:creationId xmlns:a16="http://schemas.microsoft.com/office/drawing/2014/main" id="{8D9ED9C7-9C99-C781-AEE3-0BE568AE6D3E}"/>
                  </a:ext>
                </a:extLst>
              </p:cNvPr>
              <p:cNvCxnSpPr/>
              <p:nvPr/>
            </p:nvCxnSpPr>
            <p:spPr>
              <a:xfrm flipV="1">
                <a:off x="8239685" y="3590686"/>
                <a:ext cx="108000" cy="0"/>
              </a:xfrm>
              <a:prstGeom prst="line">
                <a:avLst/>
              </a:prstGeom>
              <a:ln w="22225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0" name="Gruppieren 1352">
              <a:extLst>
                <a:ext uri="{FF2B5EF4-FFF2-40B4-BE49-F238E27FC236}">
                  <a16:creationId xmlns:a16="http://schemas.microsoft.com/office/drawing/2014/main" id="{4F4CC1DB-F651-AEDC-4D74-F29BD0ABF4C2}"/>
                </a:ext>
              </a:extLst>
            </p:cNvPr>
            <p:cNvGrpSpPr/>
            <p:nvPr/>
          </p:nvGrpSpPr>
          <p:grpSpPr>
            <a:xfrm>
              <a:off x="6392029" y="3069430"/>
              <a:ext cx="257098" cy="327690"/>
              <a:chOff x="8239685" y="3333480"/>
              <a:chExt cx="435245" cy="546500"/>
            </a:xfrm>
          </p:grpSpPr>
          <p:grpSp>
            <p:nvGrpSpPr>
              <p:cNvPr id="1341" name="Group 5">
                <a:extLst>
                  <a:ext uri="{FF2B5EF4-FFF2-40B4-BE49-F238E27FC236}">
                    <a16:creationId xmlns:a16="http://schemas.microsoft.com/office/drawing/2014/main" id="{085A5B23-E44D-2531-777D-0AE02B5AF36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331138" y="3333480"/>
                <a:ext cx="343792" cy="546500"/>
                <a:chOff x="4139" y="2018"/>
                <a:chExt cx="770" cy="1224"/>
              </a:xfrm>
            </p:grpSpPr>
            <p:sp>
              <p:nvSpPr>
                <p:cNvPr id="1343" name="Rectangle 6">
                  <a:extLst>
                    <a:ext uri="{FF2B5EF4-FFF2-40B4-BE49-F238E27FC236}">
                      <a16:creationId xmlns:a16="http://schemas.microsoft.com/office/drawing/2014/main" id="{D858B4BD-668B-62F6-C9C5-7047AE1BB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139" y="2246"/>
                  <a:ext cx="635" cy="635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344" name="Group 7">
                  <a:extLst>
                    <a:ext uri="{FF2B5EF4-FFF2-40B4-BE49-F238E27FC236}">
                      <a16:creationId xmlns:a16="http://schemas.microsoft.com/office/drawing/2014/main" id="{96783A86-143B-E121-2E80-AB49AC18D1F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-5400000">
                  <a:off x="4420" y="2256"/>
                  <a:ext cx="381" cy="596"/>
                  <a:chOff x="2444" y="1705"/>
                  <a:chExt cx="471" cy="472"/>
                </a:xfrm>
              </p:grpSpPr>
              <p:grpSp>
                <p:nvGrpSpPr>
                  <p:cNvPr id="1348" name="Group 8">
                    <a:extLst>
                      <a:ext uri="{FF2B5EF4-FFF2-40B4-BE49-F238E27FC236}">
                        <a16:creationId xmlns:a16="http://schemas.microsoft.com/office/drawing/2014/main" id="{8270868F-A8E5-7546-952C-D89287CEFA0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444" y="1705"/>
                    <a:ext cx="235" cy="472"/>
                    <a:chOff x="2448" y="1705"/>
                    <a:chExt cx="235" cy="472"/>
                  </a:xfrm>
                </p:grpSpPr>
                <p:sp>
                  <p:nvSpPr>
                    <p:cNvPr id="1352" name="Line 9">
                      <a:extLst>
                        <a:ext uri="{FF2B5EF4-FFF2-40B4-BE49-F238E27FC236}">
                          <a16:creationId xmlns:a16="http://schemas.microsoft.com/office/drawing/2014/main" id="{9ECDB734-B8F2-E7C1-EBBF-CF522B2405B1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48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53" name="Line 10">
                      <a:extLst>
                        <a:ext uri="{FF2B5EF4-FFF2-40B4-BE49-F238E27FC236}">
                          <a16:creationId xmlns:a16="http://schemas.microsoft.com/office/drawing/2014/main" id="{DC907724-E06D-C8C4-4FDE-A0EF25567DE9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50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1349" name="Group 11">
                    <a:extLst>
                      <a:ext uri="{FF2B5EF4-FFF2-40B4-BE49-F238E27FC236}">
                        <a16:creationId xmlns:a16="http://schemas.microsoft.com/office/drawing/2014/main" id="{2EB9B3A6-734B-0CCA-A49F-DD22484BD82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2682" y="1705"/>
                    <a:ext cx="233" cy="472"/>
                    <a:chOff x="2463" y="1705"/>
                    <a:chExt cx="233" cy="472"/>
                  </a:xfrm>
                </p:grpSpPr>
                <p:sp>
                  <p:nvSpPr>
                    <p:cNvPr id="1350" name="Line 12">
                      <a:extLst>
                        <a:ext uri="{FF2B5EF4-FFF2-40B4-BE49-F238E27FC236}">
                          <a16:creationId xmlns:a16="http://schemas.microsoft.com/office/drawing/2014/main" id="{65DDB967-4200-D717-D012-FC391366A30C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6" y="1705"/>
                      <a:ext cx="0" cy="472"/>
                    </a:xfrm>
                    <a:prstGeom prst="line">
                      <a:avLst/>
                    </a:prstGeom>
                    <a:noFill/>
                    <a:ln w="22225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1351" name="Line 13">
                      <a:extLst>
                        <a:ext uri="{FF2B5EF4-FFF2-40B4-BE49-F238E27FC236}">
                          <a16:creationId xmlns:a16="http://schemas.microsoft.com/office/drawing/2014/main" id="{961C8BF7-5539-B8A5-E719-BBD313C4CF89}"/>
                        </a:ext>
                      </a:extLst>
                    </p:cNvPr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63" y="1707"/>
                      <a:ext cx="233" cy="234"/>
                    </a:xfrm>
                    <a:prstGeom prst="line">
                      <a:avLst/>
                    </a:prstGeom>
                    <a:noFill/>
                    <a:ln w="22225" cap="rnd">
                      <a:solidFill>
                        <a:srgbClr val="74B42F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  <p:sp>
              <p:nvSpPr>
                <p:cNvPr id="1345" name="Rectangle 14">
                  <a:extLst>
                    <a:ext uri="{FF2B5EF4-FFF2-40B4-BE49-F238E27FC236}">
                      <a16:creationId xmlns:a16="http://schemas.microsoft.com/office/drawing/2014/main" id="{9601E367-F96C-48DA-2DC4-96E088D813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389" y="2813"/>
                  <a:ext cx="136" cy="272"/>
                </a:xfrm>
                <a:prstGeom prst="rect">
                  <a:avLst/>
                </a:prstGeom>
                <a:noFill/>
                <a:ln w="22225">
                  <a:solidFill>
                    <a:srgbClr val="74B42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46" name="Line 15">
                  <a:extLst>
                    <a:ext uri="{FF2B5EF4-FFF2-40B4-BE49-F238E27FC236}">
                      <a16:creationId xmlns:a16="http://schemas.microsoft.com/office/drawing/2014/main" id="{E680B9FB-A777-9489-AE4E-041E4326A2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57" y="3015"/>
                  <a:ext cx="0" cy="227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347" name="Line 16">
                  <a:extLst>
                    <a:ext uri="{FF2B5EF4-FFF2-40B4-BE49-F238E27FC236}">
                      <a16:creationId xmlns:a16="http://schemas.microsoft.com/office/drawing/2014/main" id="{AABD00E1-02F4-5447-A7C4-45D0DF3EBA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54" y="2018"/>
                  <a:ext cx="0" cy="226"/>
                </a:xfrm>
                <a:prstGeom prst="line">
                  <a:avLst/>
                </a:prstGeom>
                <a:noFill/>
                <a:ln w="22225">
                  <a:solidFill>
                    <a:srgbClr val="74B42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42" name="Gerade Verbindung 1354">
                <a:extLst>
                  <a:ext uri="{FF2B5EF4-FFF2-40B4-BE49-F238E27FC236}">
                    <a16:creationId xmlns:a16="http://schemas.microsoft.com/office/drawing/2014/main" id="{7C056CA3-2796-C231-AF79-6E6121BA6A11}"/>
                  </a:ext>
                </a:extLst>
              </p:cNvPr>
              <p:cNvCxnSpPr/>
              <p:nvPr/>
            </p:nvCxnSpPr>
            <p:spPr>
              <a:xfrm flipV="1">
                <a:off x="8239685" y="3590686"/>
                <a:ext cx="72000" cy="0"/>
              </a:xfrm>
              <a:prstGeom prst="line">
                <a:avLst/>
              </a:prstGeom>
              <a:ln w="22225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93" name="Gruppieren 1392">
            <a:extLst>
              <a:ext uri="{FF2B5EF4-FFF2-40B4-BE49-F238E27FC236}">
                <a16:creationId xmlns:a16="http://schemas.microsoft.com/office/drawing/2014/main" id="{9077C1EE-8ED9-BF19-204D-198507B8B04C}"/>
              </a:ext>
            </a:extLst>
          </p:cNvPr>
          <p:cNvGrpSpPr/>
          <p:nvPr/>
        </p:nvGrpSpPr>
        <p:grpSpPr>
          <a:xfrm>
            <a:off x="6252135" y="3306778"/>
            <a:ext cx="2246616" cy="1067775"/>
            <a:chOff x="6108119" y="3306778"/>
            <a:chExt cx="2246616" cy="1067775"/>
          </a:xfrm>
        </p:grpSpPr>
        <p:grpSp>
          <p:nvGrpSpPr>
            <p:cNvPr id="1394" name="Gruppieren 1390">
              <a:extLst>
                <a:ext uri="{FF2B5EF4-FFF2-40B4-BE49-F238E27FC236}">
                  <a16:creationId xmlns:a16="http://schemas.microsoft.com/office/drawing/2014/main" id="{906FD082-D894-6C0A-6900-1F1CE1B7100D}"/>
                </a:ext>
              </a:extLst>
            </p:cNvPr>
            <p:cNvGrpSpPr/>
            <p:nvPr/>
          </p:nvGrpSpPr>
          <p:grpSpPr>
            <a:xfrm>
              <a:off x="8056213" y="3707307"/>
              <a:ext cx="298522" cy="229323"/>
              <a:chOff x="8488734" y="5338513"/>
              <a:chExt cx="505370" cy="382448"/>
            </a:xfrm>
          </p:grpSpPr>
          <p:grpSp>
            <p:nvGrpSpPr>
              <p:cNvPr id="1806" name="Gruppieren 380">
                <a:extLst>
                  <a:ext uri="{FF2B5EF4-FFF2-40B4-BE49-F238E27FC236}">
                    <a16:creationId xmlns:a16="http://schemas.microsoft.com/office/drawing/2014/main" id="{73AF6395-CC43-B995-C04B-437AA0D5949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489587" y="5368175"/>
                <a:ext cx="504517" cy="352786"/>
                <a:chOff x="1256902" y="5323644"/>
                <a:chExt cx="840861" cy="587976"/>
              </a:xfrm>
            </p:grpSpPr>
            <p:sp>
              <p:nvSpPr>
                <p:cNvPr id="1808" name="Rectangle 494">
                  <a:extLst>
                    <a:ext uri="{FF2B5EF4-FFF2-40B4-BE49-F238E27FC236}">
                      <a16:creationId xmlns:a16="http://schemas.microsoft.com/office/drawing/2014/main" id="{370AFD75-6920-0E56-6A0B-387BA60646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09" name="Group 495">
                  <a:extLst>
                    <a:ext uri="{FF2B5EF4-FFF2-40B4-BE49-F238E27FC236}">
                      <a16:creationId xmlns:a16="http://schemas.microsoft.com/office/drawing/2014/main" id="{E30B6E06-51E9-7159-DDE7-54DCB3801F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40" name="Arc 496">
                    <a:extLst>
                      <a:ext uri="{FF2B5EF4-FFF2-40B4-BE49-F238E27FC236}">
                        <a16:creationId xmlns:a16="http://schemas.microsoft.com/office/drawing/2014/main" id="{406DD85E-83CA-402B-6C36-B3F15AC836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41" name="Arc 497">
                    <a:extLst>
                      <a:ext uri="{FF2B5EF4-FFF2-40B4-BE49-F238E27FC236}">
                        <a16:creationId xmlns:a16="http://schemas.microsoft.com/office/drawing/2014/main" id="{3B1C966B-D45F-147C-5221-FF66462E54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10" name="Group 498">
                  <a:extLst>
                    <a:ext uri="{FF2B5EF4-FFF2-40B4-BE49-F238E27FC236}">
                      <a16:creationId xmlns:a16="http://schemas.microsoft.com/office/drawing/2014/main" id="{0C3AAD63-FBF7-2B34-D4D7-773DD448F4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38" name="Arc 499">
                    <a:extLst>
                      <a:ext uri="{FF2B5EF4-FFF2-40B4-BE49-F238E27FC236}">
                        <a16:creationId xmlns:a16="http://schemas.microsoft.com/office/drawing/2014/main" id="{3419CA9A-9671-611C-A4F4-D641880D05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39" name="Arc 500">
                    <a:extLst>
                      <a:ext uri="{FF2B5EF4-FFF2-40B4-BE49-F238E27FC236}">
                        <a16:creationId xmlns:a16="http://schemas.microsoft.com/office/drawing/2014/main" id="{2389E4EA-DCDE-1759-9347-04CE0DD939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11" name="Group 501">
                  <a:extLst>
                    <a:ext uri="{FF2B5EF4-FFF2-40B4-BE49-F238E27FC236}">
                      <a16:creationId xmlns:a16="http://schemas.microsoft.com/office/drawing/2014/main" id="{091FE3E7-E61F-34A0-2E8C-2A689ABEC1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36" name="Arc 502">
                    <a:extLst>
                      <a:ext uri="{FF2B5EF4-FFF2-40B4-BE49-F238E27FC236}">
                        <a16:creationId xmlns:a16="http://schemas.microsoft.com/office/drawing/2014/main" id="{074343EA-0B9B-DCBB-7EAE-E26666FD95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37" name="Arc 503">
                    <a:extLst>
                      <a:ext uri="{FF2B5EF4-FFF2-40B4-BE49-F238E27FC236}">
                        <a16:creationId xmlns:a16="http://schemas.microsoft.com/office/drawing/2014/main" id="{CC305840-BA76-9DF3-12F4-009E54AFCE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12" name="Arc 504">
                  <a:extLst>
                    <a:ext uri="{FF2B5EF4-FFF2-40B4-BE49-F238E27FC236}">
                      <a16:creationId xmlns:a16="http://schemas.microsoft.com/office/drawing/2014/main" id="{E1A1F7F3-3A4F-8BB8-E29E-FE3A42CDABC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13" name="Arc 505">
                  <a:extLst>
                    <a:ext uri="{FF2B5EF4-FFF2-40B4-BE49-F238E27FC236}">
                      <a16:creationId xmlns:a16="http://schemas.microsoft.com/office/drawing/2014/main" id="{EBE301CB-3EBF-78D3-637C-D5908FFF53A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14" name="Group 506">
                  <a:extLst>
                    <a:ext uri="{FF2B5EF4-FFF2-40B4-BE49-F238E27FC236}">
                      <a16:creationId xmlns:a16="http://schemas.microsoft.com/office/drawing/2014/main" id="{F6FABF82-B8F3-003B-15E2-A7D38FD3A1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34" name="Arc 507">
                    <a:extLst>
                      <a:ext uri="{FF2B5EF4-FFF2-40B4-BE49-F238E27FC236}">
                        <a16:creationId xmlns:a16="http://schemas.microsoft.com/office/drawing/2014/main" id="{BE86CBC3-2474-711F-4928-7BDC7CCC98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35" name="Arc 508">
                    <a:extLst>
                      <a:ext uri="{FF2B5EF4-FFF2-40B4-BE49-F238E27FC236}">
                        <a16:creationId xmlns:a16="http://schemas.microsoft.com/office/drawing/2014/main" id="{DFDC466F-4B38-8878-9CFC-DB1980B37B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15" name="Group 509">
                  <a:extLst>
                    <a:ext uri="{FF2B5EF4-FFF2-40B4-BE49-F238E27FC236}">
                      <a16:creationId xmlns:a16="http://schemas.microsoft.com/office/drawing/2014/main" id="{19C4299C-5856-04C4-71A2-06362FD575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32" name="Arc 510">
                    <a:extLst>
                      <a:ext uri="{FF2B5EF4-FFF2-40B4-BE49-F238E27FC236}">
                        <a16:creationId xmlns:a16="http://schemas.microsoft.com/office/drawing/2014/main" id="{46F31E48-9064-A1CE-0047-2C2B74DBED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33" name="Arc 511">
                    <a:extLst>
                      <a:ext uri="{FF2B5EF4-FFF2-40B4-BE49-F238E27FC236}">
                        <a16:creationId xmlns:a16="http://schemas.microsoft.com/office/drawing/2014/main" id="{4DCA56F9-DBFB-7077-5558-C14092CD3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16" name="Group 512">
                  <a:extLst>
                    <a:ext uri="{FF2B5EF4-FFF2-40B4-BE49-F238E27FC236}">
                      <a16:creationId xmlns:a16="http://schemas.microsoft.com/office/drawing/2014/main" id="{F6255ECF-96F0-3AF7-0350-0EC688731C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30" name="Arc 513">
                    <a:extLst>
                      <a:ext uri="{FF2B5EF4-FFF2-40B4-BE49-F238E27FC236}">
                        <a16:creationId xmlns:a16="http://schemas.microsoft.com/office/drawing/2014/main" id="{B2CA4B01-726E-D036-7E27-DB04FE9628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31" name="Arc 514">
                    <a:extLst>
                      <a:ext uri="{FF2B5EF4-FFF2-40B4-BE49-F238E27FC236}">
                        <a16:creationId xmlns:a16="http://schemas.microsoft.com/office/drawing/2014/main" id="{26EB1763-03AC-CD44-7E8B-E3F75C2158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17" name="Arc 515">
                  <a:extLst>
                    <a:ext uri="{FF2B5EF4-FFF2-40B4-BE49-F238E27FC236}">
                      <a16:creationId xmlns:a16="http://schemas.microsoft.com/office/drawing/2014/main" id="{B6BDC13A-A7F4-42EC-CE23-2B40681AF08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18" name="Arc 516">
                  <a:extLst>
                    <a:ext uri="{FF2B5EF4-FFF2-40B4-BE49-F238E27FC236}">
                      <a16:creationId xmlns:a16="http://schemas.microsoft.com/office/drawing/2014/main" id="{A0C21C3F-A5FA-B8F3-3F0D-EA1F7CD6063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19" name="Group 517">
                  <a:extLst>
                    <a:ext uri="{FF2B5EF4-FFF2-40B4-BE49-F238E27FC236}">
                      <a16:creationId xmlns:a16="http://schemas.microsoft.com/office/drawing/2014/main" id="{79AF9ED4-7606-8781-75AD-4CAF0D19EB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28" name="Arc 518">
                    <a:extLst>
                      <a:ext uri="{FF2B5EF4-FFF2-40B4-BE49-F238E27FC236}">
                        <a16:creationId xmlns:a16="http://schemas.microsoft.com/office/drawing/2014/main" id="{80E8E694-AC2A-4A19-5077-8A51F3A4EF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29" name="Arc 519">
                    <a:extLst>
                      <a:ext uri="{FF2B5EF4-FFF2-40B4-BE49-F238E27FC236}">
                        <a16:creationId xmlns:a16="http://schemas.microsoft.com/office/drawing/2014/main" id="{9A1531D1-0AA7-D3C4-6A8E-0BD104A0D4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20" name="Group 520">
                  <a:extLst>
                    <a:ext uri="{FF2B5EF4-FFF2-40B4-BE49-F238E27FC236}">
                      <a16:creationId xmlns:a16="http://schemas.microsoft.com/office/drawing/2014/main" id="{CA38CC57-935B-A28C-F4DF-4CCC9D8FD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26" name="Arc 521">
                    <a:extLst>
                      <a:ext uri="{FF2B5EF4-FFF2-40B4-BE49-F238E27FC236}">
                        <a16:creationId xmlns:a16="http://schemas.microsoft.com/office/drawing/2014/main" id="{2DBE73E0-695E-99F0-629B-5329CE862B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27" name="Arc 522">
                    <a:extLst>
                      <a:ext uri="{FF2B5EF4-FFF2-40B4-BE49-F238E27FC236}">
                        <a16:creationId xmlns:a16="http://schemas.microsoft.com/office/drawing/2014/main" id="{1577C19C-FD41-0358-97C9-D13BE48F3F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21" name="Group 523">
                  <a:extLst>
                    <a:ext uri="{FF2B5EF4-FFF2-40B4-BE49-F238E27FC236}">
                      <a16:creationId xmlns:a16="http://schemas.microsoft.com/office/drawing/2014/main" id="{82D9E83E-E3FE-2CD8-4BB2-1EA12E5061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24" name="Arc 524">
                    <a:extLst>
                      <a:ext uri="{FF2B5EF4-FFF2-40B4-BE49-F238E27FC236}">
                        <a16:creationId xmlns:a16="http://schemas.microsoft.com/office/drawing/2014/main" id="{0DFCA519-40FE-F3CC-8185-E9CFE840F4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25" name="Arc 525">
                    <a:extLst>
                      <a:ext uri="{FF2B5EF4-FFF2-40B4-BE49-F238E27FC236}">
                        <a16:creationId xmlns:a16="http://schemas.microsoft.com/office/drawing/2014/main" id="{D228D3BC-5C95-1608-7E6A-E1E0F5273A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22" name="Arc 526">
                  <a:extLst>
                    <a:ext uri="{FF2B5EF4-FFF2-40B4-BE49-F238E27FC236}">
                      <a16:creationId xmlns:a16="http://schemas.microsoft.com/office/drawing/2014/main" id="{3C8AB50C-4517-5ED9-6C48-FFE1C357AE7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23" name="Arc 527">
                  <a:extLst>
                    <a:ext uri="{FF2B5EF4-FFF2-40B4-BE49-F238E27FC236}">
                      <a16:creationId xmlns:a16="http://schemas.microsoft.com/office/drawing/2014/main" id="{5CF8D528-DBCB-27C1-5E7D-A3D2588935F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24" name="Group 528">
                  <a:extLst>
                    <a:ext uri="{FF2B5EF4-FFF2-40B4-BE49-F238E27FC236}">
                      <a16:creationId xmlns:a16="http://schemas.microsoft.com/office/drawing/2014/main" id="{2398BB25-74D1-5C0D-AEC3-2856DFAC2C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22" name="Arc 529">
                    <a:extLst>
                      <a:ext uri="{FF2B5EF4-FFF2-40B4-BE49-F238E27FC236}">
                        <a16:creationId xmlns:a16="http://schemas.microsoft.com/office/drawing/2014/main" id="{3B4FA4B3-A7D5-2583-4029-9A8316B68A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23" name="Arc 530">
                    <a:extLst>
                      <a:ext uri="{FF2B5EF4-FFF2-40B4-BE49-F238E27FC236}">
                        <a16:creationId xmlns:a16="http://schemas.microsoft.com/office/drawing/2014/main" id="{53CDC34E-686A-5BB4-02F8-B6A58ABACD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25" name="Group 531">
                  <a:extLst>
                    <a:ext uri="{FF2B5EF4-FFF2-40B4-BE49-F238E27FC236}">
                      <a16:creationId xmlns:a16="http://schemas.microsoft.com/office/drawing/2014/main" id="{E97F5B95-6822-B4D4-D3F8-37C1B50C4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20" name="Arc 532">
                    <a:extLst>
                      <a:ext uri="{FF2B5EF4-FFF2-40B4-BE49-F238E27FC236}">
                        <a16:creationId xmlns:a16="http://schemas.microsoft.com/office/drawing/2014/main" id="{B92451C0-AC5E-408D-0B29-6579A412C7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21" name="Arc 533">
                    <a:extLst>
                      <a:ext uri="{FF2B5EF4-FFF2-40B4-BE49-F238E27FC236}">
                        <a16:creationId xmlns:a16="http://schemas.microsoft.com/office/drawing/2014/main" id="{B0568974-DABB-0B0A-4288-7043066507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26" name="Group 534">
                  <a:extLst>
                    <a:ext uri="{FF2B5EF4-FFF2-40B4-BE49-F238E27FC236}">
                      <a16:creationId xmlns:a16="http://schemas.microsoft.com/office/drawing/2014/main" id="{DBC24461-6BC4-8EB5-DAD7-11D71E82EE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18" name="Arc 535">
                    <a:extLst>
                      <a:ext uri="{FF2B5EF4-FFF2-40B4-BE49-F238E27FC236}">
                        <a16:creationId xmlns:a16="http://schemas.microsoft.com/office/drawing/2014/main" id="{4576A4A6-AB20-3ED2-533A-680287D719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19" name="Arc 536">
                    <a:extLst>
                      <a:ext uri="{FF2B5EF4-FFF2-40B4-BE49-F238E27FC236}">
                        <a16:creationId xmlns:a16="http://schemas.microsoft.com/office/drawing/2014/main" id="{EB68B6F4-3509-8BD7-C6AB-E47806A857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27" name="Arc 537">
                  <a:extLst>
                    <a:ext uri="{FF2B5EF4-FFF2-40B4-BE49-F238E27FC236}">
                      <a16:creationId xmlns:a16="http://schemas.microsoft.com/office/drawing/2014/main" id="{922A2D88-921C-2540-22D1-E28C9BD9805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28" name="Arc 538">
                  <a:extLst>
                    <a:ext uri="{FF2B5EF4-FFF2-40B4-BE49-F238E27FC236}">
                      <a16:creationId xmlns:a16="http://schemas.microsoft.com/office/drawing/2014/main" id="{95CD9FCE-B1FF-B62C-1DCD-DF831CF8889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29" name="Group 539">
                  <a:extLst>
                    <a:ext uri="{FF2B5EF4-FFF2-40B4-BE49-F238E27FC236}">
                      <a16:creationId xmlns:a16="http://schemas.microsoft.com/office/drawing/2014/main" id="{AEFA8122-35B6-3A54-BAF9-994357D19B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16" name="Arc 540">
                    <a:extLst>
                      <a:ext uri="{FF2B5EF4-FFF2-40B4-BE49-F238E27FC236}">
                        <a16:creationId xmlns:a16="http://schemas.microsoft.com/office/drawing/2014/main" id="{9685006C-F0ED-2B13-BAD4-479B269478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17" name="Arc 541">
                    <a:extLst>
                      <a:ext uri="{FF2B5EF4-FFF2-40B4-BE49-F238E27FC236}">
                        <a16:creationId xmlns:a16="http://schemas.microsoft.com/office/drawing/2014/main" id="{813086E1-47AB-719F-5678-BE607936F8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30" name="Group 542">
                  <a:extLst>
                    <a:ext uri="{FF2B5EF4-FFF2-40B4-BE49-F238E27FC236}">
                      <a16:creationId xmlns:a16="http://schemas.microsoft.com/office/drawing/2014/main" id="{D35160D2-CA59-D19A-42FC-379485978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14" name="Arc 543">
                    <a:extLst>
                      <a:ext uri="{FF2B5EF4-FFF2-40B4-BE49-F238E27FC236}">
                        <a16:creationId xmlns:a16="http://schemas.microsoft.com/office/drawing/2014/main" id="{B5E54594-01A5-3679-FC1E-59C3969DBB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15" name="Arc 544">
                    <a:extLst>
                      <a:ext uri="{FF2B5EF4-FFF2-40B4-BE49-F238E27FC236}">
                        <a16:creationId xmlns:a16="http://schemas.microsoft.com/office/drawing/2014/main" id="{9E832416-2C7C-86BA-4466-97B5690010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31" name="Group 545">
                  <a:extLst>
                    <a:ext uri="{FF2B5EF4-FFF2-40B4-BE49-F238E27FC236}">
                      <a16:creationId xmlns:a16="http://schemas.microsoft.com/office/drawing/2014/main" id="{AC279384-37EA-7EBA-EC32-FC70C965D1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12" name="Arc 546">
                    <a:extLst>
                      <a:ext uri="{FF2B5EF4-FFF2-40B4-BE49-F238E27FC236}">
                        <a16:creationId xmlns:a16="http://schemas.microsoft.com/office/drawing/2014/main" id="{389512F1-20BD-2755-B5BA-E642DD6E7F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13" name="Arc 547">
                    <a:extLst>
                      <a:ext uri="{FF2B5EF4-FFF2-40B4-BE49-F238E27FC236}">
                        <a16:creationId xmlns:a16="http://schemas.microsoft.com/office/drawing/2014/main" id="{434052FC-0EC2-32F6-76A4-CCC0E43F1D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32" name="Arc 548">
                  <a:extLst>
                    <a:ext uri="{FF2B5EF4-FFF2-40B4-BE49-F238E27FC236}">
                      <a16:creationId xmlns:a16="http://schemas.microsoft.com/office/drawing/2014/main" id="{DFBE90A2-01A0-2A57-5197-D03FC13F49F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33" name="Arc 549">
                  <a:extLst>
                    <a:ext uri="{FF2B5EF4-FFF2-40B4-BE49-F238E27FC236}">
                      <a16:creationId xmlns:a16="http://schemas.microsoft.com/office/drawing/2014/main" id="{6AE3281D-0C8D-D217-A13B-65F5FB4CD64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34" name="Group 550">
                  <a:extLst>
                    <a:ext uri="{FF2B5EF4-FFF2-40B4-BE49-F238E27FC236}">
                      <a16:creationId xmlns:a16="http://schemas.microsoft.com/office/drawing/2014/main" id="{E038858B-A2C1-538A-CA6D-2C7830081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10" name="Arc 551">
                    <a:extLst>
                      <a:ext uri="{FF2B5EF4-FFF2-40B4-BE49-F238E27FC236}">
                        <a16:creationId xmlns:a16="http://schemas.microsoft.com/office/drawing/2014/main" id="{31AB7F70-4941-865E-19DC-1F25221158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11" name="Arc 552">
                    <a:extLst>
                      <a:ext uri="{FF2B5EF4-FFF2-40B4-BE49-F238E27FC236}">
                        <a16:creationId xmlns:a16="http://schemas.microsoft.com/office/drawing/2014/main" id="{490B0F3C-A053-5179-601D-0A36847EBB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35" name="Group 553">
                  <a:extLst>
                    <a:ext uri="{FF2B5EF4-FFF2-40B4-BE49-F238E27FC236}">
                      <a16:creationId xmlns:a16="http://schemas.microsoft.com/office/drawing/2014/main" id="{55BBB292-4607-4554-0F01-7C8250784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08" name="Arc 554">
                    <a:extLst>
                      <a:ext uri="{FF2B5EF4-FFF2-40B4-BE49-F238E27FC236}">
                        <a16:creationId xmlns:a16="http://schemas.microsoft.com/office/drawing/2014/main" id="{EF2577D5-B704-AA54-0AD3-79E8CA860C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09" name="Arc 555">
                    <a:extLst>
                      <a:ext uri="{FF2B5EF4-FFF2-40B4-BE49-F238E27FC236}">
                        <a16:creationId xmlns:a16="http://schemas.microsoft.com/office/drawing/2014/main" id="{0B2230C7-4D3A-62E2-CBFB-BA9822B511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36" name="Group 556">
                  <a:extLst>
                    <a:ext uri="{FF2B5EF4-FFF2-40B4-BE49-F238E27FC236}">
                      <a16:creationId xmlns:a16="http://schemas.microsoft.com/office/drawing/2014/main" id="{EF06F573-7DBC-838E-44E2-FF650A1A1C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06" name="Arc 557">
                    <a:extLst>
                      <a:ext uri="{FF2B5EF4-FFF2-40B4-BE49-F238E27FC236}">
                        <a16:creationId xmlns:a16="http://schemas.microsoft.com/office/drawing/2014/main" id="{5E0605E5-AF1B-952D-8D9B-26F20E5870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07" name="Arc 558">
                    <a:extLst>
                      <a:ext uri="{FF2B5EF4-FFF2-40B4-BE49-F238E27FC236}">
                        <a16:creationId xmlns:a16="http://schemas.microsoft.com/office/drawing/2014/main" id="{2036C200-06D7-2931-3B7A-F5572B715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37" name="Arc 559">
                  <a:extLst>
                    <a:ext uri="{FF2B5EF4-FFF2-40B4-BE49-F238E27FC236}">
                      <a16:creationId xmlns:a16="http://schemas.microsoft.com/office/drawing/2014/main" id="{07CAFEFC-5E28-28F1-E5FB-39EEF03D208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38" name="Arc 560">
                  <a:extLst>
                    <a:ext uri="{FF2B5EF4-FFF2-40B4-BE49-F238E27FC236}">
                      <a16:creationId xmlns:a16="http://schemas.microsoft.com/office/drawing/2014/main" id="{8CFE78A2-7EFF-A096-CEC1-C7D57C79265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39" name="Rectangle 561">
                  <a:extLst>
                    <a:ext uri="{FF2B5EF4-FFF2-40B4-BE49-F238E27FC236}">
                      <a16:creationId xmlns:a16="http://schemas.microsoft.com/office/drawing/2014/main" id="{556444FC-84B2-D029-E4BC-0F3AFE1190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40" name="Group 562">
                  <a:extLst>
                    <a:ext uri="{FF2B5EF4-FFF2-40B4-BE49-F238E27FC236}">
                      <a16:creationId xmlns:a16="http://schemas.microsoft.com/office/drawing/2014/main" id="{8F0BB421-B661-2089-292F-0B5E34394F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04" name="Arc 563">
                    <a:extLst>
                      <a:ext uri="{FF2B5EF4-FFF2-40B4-BE49-F238E27FC236}">
                        <a16:creationId xmlns:a16="http://schemas.microsoft.com/office/drawing/2014/main" id="{856EA889-03AC-D61B-479B-A3A89F1A9B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05" name="Arc 564">
                    <a:extLst>
                      <a:ext uri="{FF2B5EF4-FFF2-40B4-BE49-F238E27FC236}">
                        <a16:creationId xmlns:a16="http://schemas.microsoft.com/office/drawing/2014/main" id="{0D4433ED-3A49-D67D-1770-587BCA5B83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41" name="Group 565">
                  <a:extLst>
                    <a:ext uri="{FF2B5EF4-FFF2-40B4-BE49-F238E27FC236}">
                      <a16:creationId xmlns:a16="http://schemas.microsoft.com/office/drawing/2014/main" id="{34B7F01D-9D6E-E4C1-1BA5-74083A98F5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02" name="Arc 566">
                    <a:extLst>
                      <a:ext uri="{FF2B5EF4-FFF2-40B4-BE49-F238E27FC236}">
                        <a16:creationId xmlns:a16="http://schemas.microsoft.com/office/drawing/2014/main" id="{428EBFBD-A104-45D8-83A9-52D4C0E844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03" name="Arc 567">
                    <a:extLst>
                      <a:ext uri="{FF2B5EF4-FFF2-40B4-BE49-F238E27FC236}">
                        <a16:creationId xmlns:a16="http://schemas.microsoft.com/office/drawing/2014/main" id="{C9803F16-8C65-D8A2-D188-10D4C13F1E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42" name="Group 568">
                  <a:extLst>
                    <a:ext uri="{FF2B5EF4-FFF2-40B4-BE49-F238E27FC236}">
                      <a16:creationId xmlns:a16="http://schemas.microsoft.com/office/drawing/2014/main" id="{2764FBC5-C9E8-9CAA-6CC6-F15E17DDBA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900" name="Arc 569">
                    <a:extLst>
                      <a:ext uri="{FF2B5EF4-FFF2-40B4-BE49-F238E27FC236}">
                        <a16:creationId xmlns:a16="http://schemas.microsoft.com/office/drawing/2014/main" id="{7C50D225-FC25-521A-4472-65DBE67AF9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901" name="Arc 570">
                    <a:extLst>
                      <a:ext uri="{FF2B5EF4-FFF2-40B4-BE49-F238E27FC236}">
                        <a16:creationId xmlns:a16="http://schemas.microsoft.com/office/drawing/2014/main" id="{2F35DACF-8D78-20B4-E49D-B998316DFC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43" name="Arc 571">
                  <a:extLst>
                    <a:ext uri="{FF2B5EF4-FFF2-40B4-BE49-F238E27FC236}">
                      <a16:creationId xmlns:a16="http://schemas.microsoft.com/office/drawing/2014/main" id="{10B93CA4-1501-9320-E50E-21B89ADD029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44" name="Arc 572">
                  <a:extLst>
                    <a:ext uri="{FF2B5EF4-FFF2-40B4-BE49-F238E27FC236}">
                      <a16:creationId xmlns:a16="http://schemas.microsoft.com/office/drawing/2014/main" id="{CB05EC30-7FB3-99BF-8C59-3D0D57A533E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45" name="Group 573">
                  <a:extLst>
                    <a:ext uri="{FF2B5EF4-FFF2-40B4-BE49-F238E27FC236}">
                      <a16:creationId xmlns:a16="http://schemas.microsoft.com/office/drawing/2014/main" id="{4B8974D4-DEE4-1ACA-10E2-83B3A7C0FF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98" name="Arc 574">
                    <a:extLst>
                      <a:ext uri="{FF2B5EF4-FFF2-40B4-BE49-F238E27FC236}">
                        <a16:creationId xmlns:a16="http://schemas.microsoft.com/office/drawing/2014/main" id="{EA4E63D4-0445-78D2-B840-53F1EA5A92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99" name="Arc 575">
                    <a:extLst>
                      <a:ext uri="{FF2B5EF4-FFF2-40B4-BE49-F238E27FC236}">
                        <a16:creationId xmlns:a16="http://schemas.microsoft.com/office/drawing/2014/main" id="{865BC0AA-A51E-F7DC-99E4-B9196758FE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46" name="Group 576">
                  <a:extLst>
                    <a:ext uri="{FF2B5EF4-FFF2-40B4-BE49-F238E27FC236}">
                      <a16:creationId xmlns:a16="http://schemas.microsoft.com/office/drawing/2014/main" id="{A7C66725-D6C2-7C28-F72A-2482DFAC7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96" name="Arc 577">
                    <a:extLst>
                      <a:ext uri="{FF2B5EF4-FFF2-40B4-BE49-F238E27FC236}">
                        <a16:creationId xmlns:a16="http://schemas.microsoft.com/office/drawing/2014/main" id="{2F725269-1AF1-4DFB-1BC3-E40EEDC282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97" name="Arc 578">
                    <a:extLst>
                      <a:ext uri="{FF2B5EF4-FFF2-40B4-BE49-F238E27FC236}">
                        <a16:creationId xmlns:a16="http://schemas.microsoft.com/office/drawing/2014/main" id="{032B2F92-4D0B-1326-7ED7-E375EDCE71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47" name="Group 579">
                  <a:extLst>
                    <a:ext uri="{FF2B5EF4-FFF2-40B4-BE49-F238E27FC236}">
                      <a16:creationId xmlns:a16="http://schemas.microsoft.com/office/drawing/2014/main" id="{96C06441-9ECA-D160-1444-870652CFB7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94" name="Arc 580">
                    <a:extLst>
                      <a:ext uri="{FF2B5EF4-FFF2-40B4-BE49-F238E27FC236}">
                        <a16:creationId xmlns:a16="http://schemas.microsoft.com/office/drawing/2014/main" id="{EEDA246A-F8BB-9632-0B58-89B2E79828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95" name="Arc 581">
                    <a:extLst>
                      <a:ext uri="{FF2B5EF4-FFF2-40B4-BE49-F238E27FC236}">
                        <a16:creationId xmlns:a16="http://schemas.microsoft.com/office/drawing/2014/main" id="{1C241E81-F4F9-1073-7DF6-AC9461FAAA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48" name="Arc 582">
                  <a:extLst>
                    <a:ext uri="{FF2B5EF4-FFF2-40B4-BE49-F238E27FC236}">
                      <a16:creationId xmlns:a16="http://schemas.microsoft.com/office/drawing/2014/main" id="{59EAD4F0-7963-191F-7F48-265D0E4732F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49" name="Arc 583">
                  <a:extLst>
                    <a:ext uri="{FF2B5EF4-FFF2-40B4-BE49-F238E27FC236}">
                      <a16:creationId xmlns:a16="http://schemas.microsoft.com/office/drawing/2014/main" id="{8F9A2342-B9DD-BB6C-89B1-0B64DDD3059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50" name="Group 584">
                  <a:extLst>
                    <a:ext uri="{FF2B5EF4-FFF2-40B4-BE49-F238E27FC236}">
                      <a16:creationId xmlns:a16="http://schemas.microsoft.com/office/drawing/2014/main" id="{31D84D4E-CEE7-4BB1-D50F-0B2AB5057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92" name="Arc 585">
                    <a:extLst>
                      <a:ext uri="{FF2B5EF4-FFF2-40B4-BE49-F238E27FC236}">
                        <a16:creationId xmlns:a16="http://schemas.microsoft.com/office/drawing/2014/main" id="{3D1B3344-D90A-8BC5-FF8C-F502FAA428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93" name="Arc 586">
                    <a:extLst>
                      <a:ext uri="{FF2B5EF4-FFF2-40B4-BE49-F238E27FC236}">
                        <a16:creationId xmlns:a16="http://schemas.microsoft.com/office/drawing/2014/main" id="{24EC3272-413B-1FAF-142C-8C2C072B46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51" name="Group 587">
                  <a:extLst>
                    <a:ext uri="{FF2B5EF4-FFF2-40B4-BE49-F238E27FC236}">
                      <a16:creationId xmlns:a16="http://schemas.microsoft.com/office/drawing/2014/main" id="{9C0D9C7F-EAC5-1769-63C1-4F8C6D7BD4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90" name="Arc 588">
                    <a:extLst>
                      <a:ext uri="{FF2B5EF4-FFF2-40B4-BE49-F238E27FC236}">
                        <a16:creationId xmlns:a16="http://schemas.microsoft.com/office/drawing/2014/main" id="{C0CAFD6C-2CC6-0584-9839-3F278E4ABD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91" name="Arc 589">
                    <a:extLst>
                      <a:ext uri="{FF2B5EF4-FFF2-40B4-BE49-F238E27FC236}">
                        <a16:creationId xmlns:a16="http://schemas.microsoft.com/office/drawing/2014/main" id="{BA54701F-8187-4697-1909-A7DE36797F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52" name="Group 590">
                  <a:extLst>
                    <a:ext uri="{FF2B5EF4-FFF2-40B4-BE49-F238E27FC236}">
                      <a16:creationId xmlns:a16="http://schemas.microsoft.com/office/drawing/2014/main" id="{A56F5BD0-C79F-921E-6AB8-581E7E3FCC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88" name="Arc 591">
                    <a:extLst>
                      <a:ext uri="{FF2B5EF4-FFF2-40B4-BE49-F238E27FC236}">
                        <a16:creationId xmlns:a16="http://schemas.microsoft.com/office/drawing/2014/main" id="{F4B4D2F4-667D-7C77-8EA1-9C2FCA0950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89" name="Arc 592">
                    <a:extLst>
                      <a:ext uri="{FF2B5EF4-FFF2-40B4-BE49-F238E27FC236}">
                        <a16:creationId xmlns:a16="http://schemas.microsoft.com/office/drawing/2014/main" id="{A9A3D930-319E-27FF-E49A-8FF199A1E9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53" name="Arc 593">
                  <a:extLst>
                    <a:ext uri="{FF2B5EF4-FFF2-40B4-BE49-F238E27FC236}">
                      <a16:creationId xmlns:a16="http://schemas.microsoft.com/office/drawing/2014/main" id="{45BA7B7E-4BD5-050A-94E5-03A3C09AA1E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54" name="Arc 594">
                  <a:extLst>
                    <a:ext uri="{FF2B5EF4-FFF2-40B4-BE49-F238E27FC236}">
                      <a16:creationId xmlns:a16="http://schemas.microsoft.com/office/drawing/2014/main" id="{F4AFC1F2-58E5-1232-F2A7-C19F12B6117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55" name="Group 595">
                  <a:extLst>
                    <a:ext uri="{FF2B5EF4-FFF2-40B4-BE49-F238E27FC236}">
                      <a16:creationId xmlns:a16="http://schemas.microsoft.com/office/drawing/2014/main" id="{02FA9956-35D9-519F-E59E-619D63FE9F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86" name="Arc 596">
                    <a:extLst>
                      <a:ext uri="{FF2B5EF4-FFF2-40B4-BE49-F238E27FC236}">
                        <a16:creationId xmlns:a16="http://schemas.microsoft.com/office/drawing/2014/main" id="{71C75933-093C-33A0-063C-EF53A8ED94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87" name="Arc 597">
                    <a:extLst>
                      <a:ext uri="{FF2B5EF4-FFF2-40B4-BE49-F238E27FC236}">
                        <a16:creationId xmlns:a16="http://schemas.microsoft.com/office/drawing/2014/main" id="{622719F7-84EC-3336-7DF9-81B6D9E4A5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56" name="Group 598">
                  <a:extLst>
                    <a:ext uri="{FF2B5EF4-FFF2-40B4-BE49-F238E27FC236}">
                      <a16:creationId xmlns:a16="http://schemas.microsoft.com/office/drawing/2014/main" id="{F132BE95-06AE-D09B-B451-81CB92F988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84" name="Arc 599">
                    <a:extLst>
                      <a:ext uri="{FF2B5EF4-FFF2-40B4-BE49-F238E27FC236}">
                        <a16:creationId xmlns:a16="http://schemas.microsoft.com/office/drawing/2014/main" id="{EDC60C2A-ABEC-E3E9-BE0A-E7F52E2661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85" name="Arc 600">
                    <a:extLst>
                      <a:ext uri="{FF2B5EF4-FFF2-40B4-BE49-F238E27FC236}">
                        <a16:creationId xmlns:a16="http://schemas.microsoft.com/office/drawing/2014/main" id="{EAD3E66B-7420-08B0-35E9-DFC60A9ED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57" name="Group 601">
                  <a:extLst>
                    <a:ext uri="{FF2B5EF4-FFF2-40B4-BE49-F238E27FC236}">
                      <a16:creationId xmlns:a16="http://schemas.microsoft.com/office/drawing/2014/main" id="{A5B5732D-EB1F-AE27-B11B-6EC227484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82" name="Arc 602">
                    <a:extLst>
                      <a:ext uri="{FF2B5EF4-FFF2-40B4-BE49-F238E27FC236}">
                        <a16:creationId xmlns:a16="http://schemas.microsoft.com/office/drawing/2014/main" id="{7EA95CF8-E9E1-7F2D-835C-63F6FCC97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83" name="Arc 603">
                    <a:extLst>
                      <a:ext uri="{FF2B5EF4-FFF2-40B4-BE49-F238E27FC236}">
                        <a16:creationId xmlns:a16="http://schemas.microsoft.com/office/drawing/2014/main" id="{5FB1D49C-3C87-7245-8FE0-50FFDB4BF8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58" name="Arc 604">
                  <a:extLst>
                    <a:ext uri="{FF2B5EF4-FFF2-40B4-BE49-F238E27FC236}">
                      <a16:creationId xmlns:a16="http://schemas.microsoft.com/office/drawing/2014/main" id="{A5D0579D-43E2-B522-3420-D3E3ACEB47D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59" name="Arc 605">
                  <a:extLst>
                    <a:ext uri="{FF2B5EF4-FFF2-40B4-BE49-F238E27FC236}">
                      <a16:creationId xmlns:a16="http://schemas.microsoft.com/office/drawing/2014/main" id="{FB1CDFE4-24BF-0062-0E1E-1E82B875A26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60" name="Group 606">
                  <a:extLst>
                    <a:ext uri="{FF2B5EF4-FFF2-40B4-BE49-F238E27FC236}">
                      <a16:creationId xmlns:a16="http://schemas.microsoft.com/office/drawing/2014/main" id="{7D785899-1F7F-2153-EA19-54C44F596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80" name="Arc 607">
                    <a:extLst>
                      <a:ext uri="{FF2B5EF4-FFF2-40B4-BE49-F238E27FC236}">
                        <a16:creationId xmlns:a16="http://schemas.microsoft.com/office/drawing/2014/main" id="{32E59073-D7DE-5788-B402-D75121CE66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81" name="Arc 608">
                    <a:extLst>
                      <a:ext uri="{FF2B5EF4-FFF2-40B4-BE49-F238E27FC236}">
                        <a16:creationId xmlns:a16="http://schemas.microsoft.com/office/drawing/2014/main" id="{71A88A27-68C0-4A7B-68EE-27D9C22BC0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61" name="Group 609">
                  <a:extLst>
                    <a:ext uri="{FF2B5EF4-FFF2-40B4-BE49-F238E27FC236}">
                      <a16:creationId xmlns:a16="http://schemas.microsoft.com/office/drawing/2014/main" id="{E7635925-71A0-9CB2-6330-B93ED59309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78" name="Arc 610">
                    <a:extLst>
                      <a:ext uri="{FF2B5EF4-FFF2-40B4-BE49-F238E27FC236}">
                        <a16:creationId xmlns:a16="http://schemas.microsoft.com/office/drawing/2014/main" id="{18885796-DE8A-A662-4554-2F6328F25A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79" name="Arc 611">
                    <a:extLst>
                      <a:ext uri="{FF2B5EF4-FFF2-40B4-BE49-F238E27FC236}">
                        <a16:creationId xmlns:a16="http://schemas.microsoft.com/office/drawing/2014/main" id="{853A28AD-D71D-D88E-B3B7-20220DFE47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62" name="Group 612">
                  <a:extLst>
                    <a:ext uri="{FF2B5EF4-FFF2-40B4-BE49-F238E27FC236}">
                      <a16:creationId xmlns:a16="http://schemas.microsoft.com/office/drawing/2014/main" id="{4409349D-8078-3756-F3CF-BDC0A116A1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76" name="Arc 613">
                    <a:extLst>
                      <a:ext uri="{FF2B5EF4-FFF2-40B4-BE49-F238E27FC236}">
                        <a16:creationId xmlns:a16="http://schemas.microsoft.com/office/drawing/2014/main" id="{EA3454D1-AEDC-D738-2163-DF0F0F75C5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77" name="Arc 614">
                    <a:extLst>
                      <a:ext uri="{FF2B5EF4-FFF2-40B4-BE49-F238E27FC236}">
                        <a16:creationId xmlns:a16="http://schemas.microsoft.com/office/drawing/2014/main" id="{106EC886-4229-9973-9A92-62E8C23CA0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63" name="Arc 615">
                  <a:extLst>
                    <a:ext uri="{FF2B5EF4-FFF2-40B4-BE49-F238E27FC236}">
                      <a16:creationId xmlns:a16="http://schemas.microsoft.com/office/drawing/2014/main" id="{F18F3F51-76C0-38F2-206A-80A33E3861C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64" name="Arc 616">
                  <a:extLst>
                    <a:ext uri="{FF2B5EF4-FFF2-40B4-BE49-F238E27FC236}">
                      <a16:creationId xmlns:a16="http://schemas.microsoft.com/office/drawing/2014/main" id="{CACA81D3-D793-C53D-E741-F3632D8B904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865" name="Group 617">
                  <a:extLst>
                    <a:ext uri="{FF2B5EF4-FFF2-40B4-BE49-F238E27FC236}">
                      <a16:creationId xmlns:a16="http://schemas.microsoft.com/office/drawing/2014/main" id="{99B23654-66DA-019A-F768-B6C813DFC1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74" name="Arc 618">
                    <a:extLst>
                      <a:ext uri="{FF2B5EF4-FFF2-40B4-BE49-F238E27FC236}">
                        <a16:creationId xmlns:a16="http://schemas.microsoft.com/office/drawing/2014/main" id="{0F9EAB8D-8F3E-4397-62ED-6F94D6D88F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75" name="Arc 619">
                    <a:extLst>
                      <a:ext uri="{FF2B5EF4-FFF2-40B4-BE49-F238E27FC236}">
                        <a16:creationId xmlns:a16="http://schemas.microsoft.com/office/drawing/2014/main" id="{EA2BFD6A-6E86-02C3-6AEF-59E3BDDDED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66" name="Group 620">
                  <a:extLst>
                    <a:ext uri="{FF2B5EF4-FFF2-40B4-BE49-F238E27FC236}">
                      <a16:creationId xmlns:a16="http://schemas.microsoft.com/office/drawing/2014/main" id="{6BEABDC5-2D29-75DA-226A-900AA4A7E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72" name="Arc 621">
                    <a:extLst>
                      <a:ext uri="{FF2B5EF4-FFF2-40B4-BE49-F238E27FC236}">
                        <a16:creationId xmlns:a16="http://schemas.microsoft.com/office/drawing/2014/main" id="{EC3C94FE-359F-6006-8701-FE7B5B5B93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73" name="Arc 622">
                    <a:extLst>
                      <a:ext uri="{FF2B5EF4-FFF2-40B4-BE49-F238E27FC236}">
                        <a16:creationId xmlns:a16="http://schemas.microsoft.com/office/drawing/2014/main" id="{C79DB9A9-F37D-A566-B06D-BDC7F75358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867" name="Group 623">
                  <a:extLst>
                    <a:ext uri="{FF2B5EF4-FFF2-40B4-BE49-F238E27FC236}">
                      <a16:creationId xmlns:a16="http://schemas.microsoft.com/office/drawing/2014/main" id="{8BAC9C26-DC87-EB53-6F24-75683E312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70" name="Arc 624">
                    <a:extLst>
                      <a:ext uri="{FF2B5EF4-FFF2-40B4-BE49-F238E27FC236}">
                        <a16:creationId xmlns:a16="http://schemas.microsoft.com/office/drawing/2014/main" id="{E8765A45-A761-51E2-12F3-90DEBF9220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71" name="Arc 625">
                    <a:extLst>
                      <a:ext uri="{FF2B5EF4-FFF2-40B4-BE49-F238E27FC236}">
                        <a16:creationId xmlns:a16="http://schemas.microsoft.com/office/drawing/2014/main" id="{C880EE19-7D78-653D-5A62-C7EEBD956D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868" name="Arc 626">
                  <a:extLst>
                    <a:ext uri="{FF2B5EF4-FFF2-40B4-BE49-F238E27FC236}">
                      <a16:creationId xmlns:a16="http://schemas.microsoft.com/office/drawing/2014/main" id="{6B563229-B797-591C-405F-A8DD25D7E2B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869" name="Arc 627">
                  <a:extLst>
                    <a:ext uri="{FF2B5EF4-FFF2-40B4-BE49-F238E27FC236}">
                      <a16:creationId xmlns:a16="http://schemas.microsoft.com/office/drawing/2014/main" id="{23C0A955-6227-EAD3-D6F2-833CE1BB442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807" name="Gerade Verbindung 1385">
                <a:extLst>
                  <a:ext uri="{FF2B5EF4-FFF2-40B4-BE49-F238E27FC236}">
                    <a16:creationId xmlns:a16="http://schemas.microsoft.com/office/drawing/2014/main" id="{9FC089B5-31DA-9D49-5325-0BB86CA15406}"/>
                  </a:ext>
                </a:extLst>
              </p:cNvPr>
              <p:cNvCxnSpPr>
                <a:stCxn id="1839" idx="2"/>
              </p:cNvCxnSpPr>
              <p:nvPr/>
            </p:nvCxnSpPr>
            <p:spPr>
              <a:xfrm rot="5400000" flipH="1">
                <a:off x="8518201" y="5309046"/>
                <a:ext cx="184935" cy="243869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5" name="Gruppieren 1396">
              <a:extLst>
                <a:ext uri="{FF2B5EF4-FFF2-40B4-BE49-F238E27FC236}">
                  <a16:creationId xmlns:a16="http://schemas.microsoft.com/office/drawing/2014/main" id="{D495A1F5-6231-8BCA-F8D2-34E41F972723}"/>
                </a:ext>
              </a:extLst>
            </p:cNvPr>
            <p:cNvGrpSpPr/>
            <p:nvPr/>
          </p:nvGrpSpPr>
          <p:grpSpPr>
            <a:xfrm>
              <a:off x="6461228" y="3759855"/>
              <a:ext cx="386458" cy="211537"/>
              <a:chOff x="5965221" y="5419912"/>
              <a:chExt cx="654242" cy="352786"/>
            </a:xfrm>
          </p:grpSpPr>
          <p:grpSp>
            <p:nvGrpSpPr>
              <p:cNvPr id="1670" name="Gruppieren 1167">
                <a:extLst>
                  <a:ext uri="{FF2B5EF4-FFF2-40B4-BE49-F238E27FC236}">
                    <a16:creationId xmlns:a16="http://schemas.microsoft.com/office/drawing/2014/main" id="{3EC02217-381C-883C-7DD7-D257880625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965221" y="5419912"/>
                <a:ext cx="504517" cy="352786"/>
                <a:chOff x="1256902" y="5323644"/>
                <a:chExt cx="840861" cy="587976"/>
              </a:xfrm>
            </p:grpSpPr>
            <p:sp>
              <p:nvSpPr>
                <p:cNvPr id="1672" name="Rectangle 494">
                  <a:extLst>
                    <a:ext uri="{FF2B5EF4-FFF2-40B4-BE49-F238E27FC236}">
                      <a16:creationId xmlns:a16="http://schemas.microsoft.com/office/drawing/2014/main" id="{E0A41F66-8642-B1CB-BBA7-38C414B16D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73" name="Group 495">
                  <a:extLst>
                    <a:ext uri="{FF2B5EF4-FFF2-40B4-BE49-F238E27FC236}">
                      <a16:creationId xmlns:a16="http://schemas.microsoft.com/office/drawing/2014/main" id="{1965328A-00DF-3267-22E9-8143A8DC9F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04" name="Arc 496">
                    <a:extLst>
                      <a:ext uri="{FF2B5EF4-FFF2-40B4-BE49-F238E27FC236}">
                        <a16:creationId xmlns:a16="http://schemas.microsoft.com/office/drawing/2014/main" id="{908532CF-FFB2-58E8-3859-084A628B40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05" name="Arc 497">
                    <a:extLst>
                      <a:ext uri="{FF2B5EF4-FFF2-40B4-BE49-F238E27FC236}">
                        <a16:creationId xmlns:a16="http://schemas.microsoft.com/office/drawing/2014/main" id="{273C11D9-4722-AAA3-A446-6F8CB89395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74" name="Group 498">
                  <a:extLst>
                    <a:ext uri="{FF2B5EF4-FFF2-40B4-BE49-F238E27FC236}">
                      <a16:creationId xmlns:a16="http://schemas.microsoft.com/office/drawing/2014/main" id="{69D4628F-0942-466E-3A25-2125580C3A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02" name="Arc 499">
                    <a:extLst>
                      <a:ext uri="{FF2B5EF4-FFF2-40B4-BE49-F238E27FC236}">
                        <a16:creationId xmlns:a16="http://schemas.microsoft.com/office/drawing/2014/main" id="{BD85307E-90F4-4343-2E8D-9483F170C1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03" name="Arc 500">
                    <a:extLst>
                      <a:ext uri="{FF2B5EF4-FFF2-40B4-BE49-F238E27FC236}">
                        <a16:creationId xmlns:a16="http://schemas.microsoft.com/office/drawing/2014/main" id="{7773DC6B-17BC-1B98-F272-30228F2258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75" name="Group 501">
                  <a:extLst>
                    <a:ext uri="{FF2B5EF4-FFF2-40B4-BE49-F238E27FC236}">
                      <a16:creationId xmlns:a16="http://schemas.microsoft.com/office/drawing/2014/main" id="{4AD5DE29-8B47-9949-5A45-E053125AF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800" name="Arc 502">
                    <a:extLst>
                      <a:ext uri="{FF2B5EF4-FFF2-40B4-BE49-F238E27FC236}">
                        <a16:creationId xmlns:a16="http://schemas.microsoft.com/office/drawing/2014/main" id="{8393E5E2-875C-B13C-EC13-740FEDB0CE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801" name="Arc 503">
                    <a:extLst>
                      <a:ext uri="{FF2B5EF4-FFF2-40B4-BE49-F238E27FC236}">
                        <a16:creationId xmlns:a16="http://schemas.microsoft.com/office/drawing/2014/main" id="{FE6157D6-45F3-49E6-C242-5EA503F943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676" name="Arc 504">
                  <a:extLst>
                    <a:ext uri="{FF2B5EF4-FFF2-40B4-BE49-F238E27FC236}">
                      <a16:creationId xmlns:a16="http://schemas.microsoft.com/office/drawing/2014/main" id="{CC47F15E-9BF2-DB1F-ACB2-E9AB23C9FFB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77" name="Arc 505">
                  <a:extLst>
                    <a:ext uri="{FF2B5EF4-FFF2-40B4-BE49-F238E27FC236}">
                      <a16:creationId xmlns:a16="http://schemas.microsoft.com/office/drawing/2014/main" id="{06D18969-2E1D-95F2-E20A-CC5E775990E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78" name="Group 506">
                  <a:extLst>
                    <a:ext uri="{FF2B5EF4-FFF2-40B4-BE49-F238E27FC236}">
                      <a16:creationId xmlns:a16="http://schemas.microsoft.com/office/drawing/2014/main" id="{3C714860-7D89-4A88-5BCF-DC0D95F096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98" name="Arc 507">
                    <a:extLst>
                      <a:ext uri="{FF2B5EF4-FFF2-40B4-BE49-F238E27FC236}">
                        <a16:creationId xmlns:a16="http://schemas.microsoft.com/office/drawing/2014/main" id="{4ED0B4B3-E658-4537-F108-8E81C9332C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99" name="Arc 508">
                    <a:extLst>
                      <a:ext uri="{FF2B5EF4-FFF2-40B4-BE49-F238E27FC236}">
                        <a16:creationId xmlns:a16="http://schemas.microsoft.com/office/drawing/2014/main" id="{E0FADB53-F35A-449C-4572-976D84C132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79" name="Group 509">
                  <a:extLst>
                    <a:ext uri="{FF2B5EF4-FFF2-40B4-BE49-F238E27FC236}">
                      <a16:creationId xmlns:a16="http://schemas.microsoft.com/office/drawing/2014/main" id="{B096341B-52D2-8186-E1F9-FA47FD5B0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96" name="Arc 510">
                    <a:extLst>
                      <a:ext uri="{FF2B5EF4-FFF2-40B4-BE49-F238E27FC236}">
                        <a16:creationId xmlns:a16="http://schemas.microsoft.com/office/drawing/2014/main" id="{3B7F3B76-8164-6AA6-3B23-51CB3A42C4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97" name="Arc 511">
                    <a:extLst>
                      <a:ext uri="{FF2B5EF4-FFF2-40B4-BE49-F238E27FC236}">
                        <a16:creationId xmlns:a16="http://schemas.microsoft.com/office/drawing/2014/main" id="{D068C3D5-4A2E-4F22-B7EB-CD70A1C001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80" name="Group 512">
                  <a:extLst>
                    <a:ext uri="{FF2B5EF4-FFF2-40B4-BE49-F238E27FC236}">
                      <a16:creationId xmlns:a16="http://schemas.microsoft.com/office/drawing/2014/main" id="{5F8D85F2-76AC-331D-81D7-A07C128B8D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94" name="Arc 513">
                    <a:extLst>
                      <a:ext uri="{FF2B5EF4-FFF2-40B4-BE49-F238E27FC236}">
                        <a16:creationId xmlns:a16="http://schemas.microsoft.com/office/drawing/2014/main" id="{2725E16E-EC1F-AA52-BE1B-964D1EED7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95" name="Arc 514">
                    <a:extLst>
                      <a:ext uri="{FF2B5EF4-FFF2-40B4-BE49-F238E27FC236}">
                        <a16:creationId xmlns:a16="http://schemas.microsoft.com/office/drawing/2014/main" id="{8F817CD0-12B6-516E-4F16-30CC77A426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681" name="Arc 515">
                  <a:extLst>
                    <a:ext uri="{FF2B5EF4-FFF2-40B4-BE49-F238E27FC236}">
                      <a16:creationId xmlns:a16="http://schemas.microsoft.com/office/drawing/2014/main" id="{2E368618-057F-7061-CF30-562FE1A55B3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82" name="Arc 516">
                  <a:extLst>
                    <a:ext uri="{FF2B5EF4-FFF2-40B4-BE49-F238E27FC236}">
                      <a16:creationId xmlns:a16="http://schemas.microsoft.com/office/drawing/2014/main" id="{B7A9347C-4489-8A4F-41EC-FA7D1B426DC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83" name="Group 517">
                  <a:extLst>
                    <a:ext uri="{FF2B5EF4-FFF2-40B4-BE49-F238E27FC236}">
                      <a16:creationId xmlns:a16="http://schemas.microsoft.com/office/drawing/2014/main" id="{8A55BFAB-623A-4539-9AA0-D4C7FB3AE6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92" name="Arc 518">
                    <a:extLst>
                      <a:ext uri="{FF2B5EF4-FFF2-40B4-BE49-F238E27FC236}">
                        <a16:creationId xmlns:a16="http://schemas.microsoft.com/office/drawing/2014/main" id="{A51D899D-4D1B-E3AE-2494-5F0B70FCE8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93" name="Arc 519">
                    <a:extLst>
                      <a:ext uri="{FF2B5EF4-FFF2-40B4-BE49-F238E27FC236}">
                        <a16:creationId xmlns:a16="http://schemas.microsoft.com/office/drawing/2014/main" id="{ED4B3A49-32D2-47B6-8181-0857903797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84" name="Group 520">
                  <a:extLst>
                    <a:ext uri="{FF2B5EF4-FFF2-40B4-BE49-F238E27FC236}">
                      <a16:creationId xmlns:a16="http://schemas.microsoft.com/office/drawing/2014/main" id="{9D06CB13-CCD4-4749-C96E-C231C3AFF9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90" name="Arc 521">
                    <a:extLst>
                      <a:ext uri="{FF2B5EF4-FFF2-40B4-BE49-F238E27FC236}">
                        <a16:creationId xmlns:a16="http://schemas.microsoft.com/office/drawing/2014/main" id="{B3B4AE92-577C-FF02-09FE-63D8E1A7F6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91" name="Arc 522">
                    <a:extLst>
                      <a:ext uri="{FF2B5EF4-FFF2-40B4-BE49-F238E27FC236}">
                        <a16:creationId xmlns:a16="http://schemas.microsoft.com/office/drawing/2014/main" id="{69D25AE0-B30D-DC30-EE7E-6E63EA7851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85" name="Group 523">
                  <a:extLst>
                    <a:ext uri="{FF2B5EF4-FFF2-40B4-BE49-F238E27FC236}">
                      <a16:creationId xmlns:a16="http://schemas.microsoft.com/office/drawing/2014/main" id="{459BCE13-A3A3-F4B0-F23B-A3AA2B4184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88" name="Arc 524">
                    <a:extLst>
                      <a:ext uri="{FF2B5EF4-FFF2-40B4-BE49-F238E27FC236}">
                        <a16:creationId xmlns:a16="http://schemas.microsoft.com/office/drawing/2014/main" id="{F8C1E621-831B-30C3-74A1-6499625D07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89" name="Arc 525">
                    <a:extLst>
                      <a:ext uri="{FF2B5EF4-FFF2-40B4-BE49-F238E27FC236}">
                        <a16:creationId xmlns:a16="http://schemas.microsoft.com/office/drawing/2014/main" id="{CDB8DCC1-1D6A-5EA3-FE6E-341B577495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686" name="Arc 526">
                  <a:extLst>
                    <a:ext uri="{FF2B5EF4-FFF2-40B4-BE49-F238E27FC236}">
                      <a16:creationId xmlns:a16="http://schemas.microsoft.com/office/drawing/2014/main" id="{6A29D0D7-9758-DE5E-894B-F8848BD2D27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87" name="Arc 527">
                  <a:extLst>
                    <a:ext uri="{FF2B5EF4-FFF2-40B4-BE49-F238E27FC236}">
                      <a16:creationId xmlns:a16="http://schemas.microsoft.com/office/drawing/2014/main" id="{495DC7B3-5130-B6E4-DDCE-5BCFD552203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88" name="Group 528">
                  <a:extLst>
                    <a:ext uri="{FF2B5EF4-FFF2-40B4-BE49-F238E27FC236}">
                      <a16:creationId xmlns:a16="http://schemas.microsoft.com/office/drawing/2014/main" id="{2B2A3BC8-DC8D-0C2F-9792-D212B10714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86" name="Arc 529">
                    <a:extLst>
                      <a:ext uri="{FF2B5EF4-FFF2-40B4-BE49-F238E27FC236}">
                        <a16:creationId xmlns:a16="http://schemas.microsoft.com/office/drawing/2014/main" id="{98F696D3-6520-A081-6A6E-43046F2557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87" name="Arc 530">
                    <a:extLst>
                      <a:ext uri="{FF2B5EF4-FFF2-40B4-BE49-F238E27FC236}">
                        <a16:creationId xmlns:a16="http://schemas.microsoft.com/office/drawing/2014/main" id="{DAF6ACCA-EFD0-FFFA-3080-BE471BEB6E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89" name="Group 531">
                  <a:extLst>
                    <a:ext uri="{FF2B5EF4-FFF2-40B4-BE49-F238E27FC236}">
                      <a16:creationId xmlns:a16="http://schemas.microsoft.com/office/drawing/2014/main" id="{4BDDFC9D-3EA6-75C3-E6B3-0CDF0B722E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84" name="Arc 532">
                    <a:extLst>
                      <a:ext uri="{FF2B5EF4-FFF2-40B4-BE49-F238E27FC236}">
                        <a16:creationId xmlns:a16="http://schemas.microsoft.com/office/drawing/2014/main" id="{C12451A2-EF96-0873-4007-4ED8E41145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85" name="Arc 533">
                    <a:extLst>
                      <a:ext uri="{FF2B5EF4-FFF2-40B4-BE49-F238E27FC236}">
                        <a16:creationId xmlns:a16="http://schemas.microsoft.com/office/drawing/2014/main" id="{6C679CD2-F6B7-9187-2FF2-9288DC51DF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90" name="Group 534">
                  <a:extLst>
                    <a:ext uri="{FF2B5EF4-FFF2-40B4-BE49-F238E27FC236}">
                      <a16:creationId xmlns:a16="http://schemas.microsoft.com/office/drawing/2014/main" id="{EE9F34D8-A5C8-FCAD-2E16-506D1B970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82" name="Arc 535">
                    <a:extLst>
                      <a:ext uri="{FF2B5EF4-FFF2-40B4-BE49-F238E27FC236}">
                        <a16:creationId xmlns:a16="http://schemas.microsoft.com/office/drawing/2014/main" id="{CD2BB784-2218-5BD1-AB7D-EADB3C4D1F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83" name="Arc 536">
                    <a:extLst>
                      <a:ext uri="{FF2B5EF4-FFF2-40B4-BE49-F238E27FC236}">
                        <a16:creationId xmlns:a16="http://schemas.microsoft.com/office/drawing/2014/main" id="{AC1C37D7-049F-3B50-4AB6-6E1FFDC54D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691" name="Arc 537">
                  <a:extLst>
                    <a:ext uri="{FF2B5EF4-FFF2-40B4-BE49-F238E27FC236}">
                      <a16:creationId xmlns:a16="http://schemas.microsoft.com/office/drawing/2014/main" id="{D7344F1D-B425-1D65-8529-46AC262BA93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92" name="Arc 538">
                  <a:extLst>
                    <a:ext uri="{FF2B5EF4-FFF2-40B4-BE49-F238E27FC236}">
                      <a16:creationId xmlns:a16="http://schemas.microsoft.com/office/drawing/2014/main" id="{E9BF4CDF-95C5-1A01-42FE-BA0221249F4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93" name="Group 539">
                  <a:extLst>
                    <a:ext uri="{FF2B5EF4-FFF2-40B4-BE49-F238E27FC236}">
                      <a16:creationId xmlns:a16="http://schemas.microsoft.com/office/drawing/2014/main" id="{7702C58B-5F2F-ED10-FE16-F49AFAA89B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80" name="Arc 540">
                    <a:extLst>
                      <a:ext uri="{FF2B5EF4-FFF2-40B4-BE49-F238E27FC236}">
                        <a16:creationId xmlns:a16="http://schemas.microsoft.com/office/drawing/2014/main" id="{F2014713-5033-15A6-0B95-57183ECF9C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81" name="Arc 541">
                    <a:extLst>
                      <a:ext uri="{FF2B5EF4-FFF2-40B4-BE49-F238E27FC236}">
                        <a16:creationId xmlns:a16="http://schemas.microsoft.com/office/drawing/2014/main" id="{00A747EC-3F36-6CEF-1498-6CD063BBED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94" name="Group 542">
                  <a:extLst>
                    <a:ext uri="{FF2B5EF4-FFF2-40B4-BE49-F238E27FC236}">
                      <a16:creationId xmlns:a16="http://schemas.microsoft.com/office/drawing/2014/main" id="{05E03130-5D26-CD01-B998-F93FDFCC54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78" name="Arc 543">
                    <a:extLst>
                      <a:ext uri="{FF2B5EF4-FFF2-40B4-BE49-F238E27FC236}">
                        <a16:creationId xmlns:a16="http://schemas.microsoft.com/office/drawing/2014/main" id="{724CDD9D-7322-34AC-5C51-0873316C88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79" name="Arc 544">
                    <a:extLst>
                      <a:ext uri="{FF2B5EF4-FFF2-40B4-BE49-F238E27FC236}">
                        <a16:creationId xmlns:a16="http://schemas.microsoft.com/office/drawing/2014/main" id="{512B24B5-C719-78DB-CD6A-13A2F3F568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95" name="Group 545">
                  <a:extLst>
                    <a:ext uri="{FF2B5EF4-FFF2-40B4-BE49-F238E27FC236}">
                      <a16:creationId xmlns:a16="http://schemas.microsoft.com/office/drawing/2014/main" id="{69F970D7-9899-B0FE-3C3B-E833DFA58A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76" name="Arc 546">
                    <a:extLst>
                      <a:ext uri="{FF2B5EF4-FFF2-40B4-BE49-F238E27FC236}">
                        <a16:creationId xmlns:a16="http://schemas.microsoft.com/office/drawing/2014/main" id="{A75897A4-945F-9AD6-F222-FD93E8F926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77" name="Arc 547">
                    <a:extLst>
                      <a:ext uri="{FF2B5EF4-FFF2-40B4-BE49-F238E27FC236}">
                        <a16:creationId xmlns:a16="http://schemas.microsoft.com/office/drawing/2014/main" id="{B0CF4875-31D3-BB5C-E88C-B9E81EB414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696" name="Arc 548">
                  <a:extLst>
                    <a:ext uri="{FF2B5EF4-FFF2-40B4-BE49-F238E27FC236}">
                      <a16:creationId xmlns:a16="http://schemas.microsoft.com/office/drawing/2014/main" id="{DAF85F30-DB6A-5C81-E62E-6CC79C02EF3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697" name="Arc 549">
                  <a:extLst>
                    <a:ext uri="{FF2B5EF4-FFF2-40B4-BE49-F238E27FC236}">
                      <a16:creationId xmlns:a16="http://schemas.microsoft.com/office/drawing/2014/main" id="{E251B42A-5BCD-46FE-F125-B693CD10B77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698" name="Group 550">
                  <a:extLst>
                    <a:ext uri="{FF2B5EF4-FFF2-40B4-BE49-F238E27FC236}">
                      <a16:creationId xmlns:a16="http://schemas.microsoft.com/office/drawing/2014/main" id="{CB3D21AB-B1AF-8E0D-15A0-FAF3EE358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74" name="Arc 551">
                    <a:extLst>
                      <a:ext uri="{FF2B5EF4-FFF2-40B4-BE49-F238E27FC236}">
                        <a16:creationId xmlns:a16="http://schemas.microsoft.com/office/drawing/2014/main" id="{422B272D-7AA8-3AC3-7AE7-F08FC54E5E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75" name="Arc 552">
                    <a:extLst>
                      <a:ext uri="{FF2B5EF4-FFF2-40B4-BE49-F238E27FC236}">
                        <a16:creationId xmlns:a16="http://schemas.microsoft.com/office/drawing/2014/main" id="{B9E12A69-B2FC-E7AC-704A-46575B85C2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699" name="Group 553">
                  <a:extLst>
                    <a:ext uri="{FF2B5EF4-FFF2-40B4-BE49-F238E27FC236}">
                      <a16:creationId xmlns:a16="http://schemas.microsoft.com/office/drawing/2014/main" id="{7083BC28-6F9B-C3CC-55C2-7A6C3E66BA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72" name="Arc 554">
                    <a:extLst>
                      <a:ext uri="{FF2B5EF4-FFF2-40B4-BE49-F238E27FC236}">
                        <a16:creationId xmlns:a16="http://schemas.microsoft.com/office/drawing/2014/main" id="{7B2C5C41-9BBC-C104-F3A9-62585F7D1E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73" name="Arc 555">
                    <a:extLst>
                      <a:ext uri="{FF2B5EF4-FFF2-40B4-BE49-F238E27FC236}">
                        <a16:creationId xmlns:a16="http://schemas.microsoft.com/office/drawing/2014/main" id="{55529F26-7D93-4551-C1FE-B65A6CC641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00" name="Group 556">
                  <a:extLst>
                    <a:ext uri="{FF2B5EF4-FFF2-40B4-BE49-F238E27FC236}">
                      <a16:creationId xmlns:a16="http://schemas.microsoft.com/office/drawing/2014/main" id="{94BCE71D-45C6-CF56-F9FD-FE3CE115A4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70" name="Arc 557">
                    <a:extLst>
                      <a:ext uri="{FF2B5EF4-FFF2-40B4-BE49-F238E27FC236}">
                        <a16:creationId xmlns:a16="http://schemas.microsoft.com/office/drawing/2014/main" id="{8D76EDC3-6419-8249-7336-5B5AC620B0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71" name="Arc 558">
                    <a:extLst>
                      <a:ext uri="{FF2B5EF4-FFF2-40B4-BE49-F238E27FC236}">
                        <a16:creationId xmlns:a16="http://schemas.microsoft.com/office/drawing/2014/main" id="{B1BE4060-28F3-217D-B7CC-3C19AA7BB9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01" name="Arc 559">
                  <a:extLst>
                    <a:ext uri="{FF2B5EF4-FFF2-40B4-BE49-F238E27FC236}">
                      <a16:creationId xmlns:a16="http://schemas.microsoft.com/office/drawing/2014/main" id="{AE8F89D5-C097-532D-7748-C05FA4C5CC5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02" name="Arc 560">
                  <a:extLst>
                    <a:ext uri="{FF2B5EF4-FFF2-40B4-BE49-F238E27FC236}">
                      <a16:creationId xmlns:a16="http://schemas.microsoft.com/office/drawing/2014/main" id="{84CC6ECA-F5D7-AA24-672C-4ADFDA9B21B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03" name="Rectangle 561">
                  <a:extLst>
                    <a:ext uri="{FF2B5EF4-FFF2-40B4-BE49-F238E27FC236}">
                      <a16:creationId xmlns:a16="http://schemas.microsoft.com/office/drawing/2014/main" id="{C0DD67A4-42E7-819F-DA70-E094D35D0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04" name="Group 562">
                  <a:extLst>
                    <a:ext uri="{FF2B5EF4-FFF2-40B4-BE49-F238E27FC236}">
                      <a16:creationId xmlns:a16="http://schemas.microsoft.com/office/drawing/2014/main" id="{39A7BE67-534E-03F5-2212-C0AAF32FB1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68" name="Arc 563">
                    <a:extLst>
                      <a:ext uri="{FF2B5EF4-FFF2-40B4-BE49-F238E27FC236}">
                        <a16:creationId xmlns:a16="http://schemas.microsoft.com/office/drawing/2014/main" id="{2D169E0C-9BB4-13D2-E278-0A8142A910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69" name="Arc 564">
                    <a:extLst>
                      <a:ext uri="{FF2B5EF4-FFF2-40B4-BE49-F238E27FC236}">
                        <a16:creationId xmlns:a16="http://schemas.microsoft.com/office/drawing/2014/main" id="{91D89044-6E2D-95BE-1651-459EB01C2A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05" name="Group 565">
                  <a:extLst>
                    <a:ext uri="{FF2B5EF4-FFF2-40B4-BE49-F238E27FC236}">
                      <a16:creationId xmlns:a16="http://schemas.microsoft.com/office/drawing/2014/main" id="{1FAA7D92-7603-E770-CA39-A521D308F9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66" name="Arc 566">
                    <a:extLst>
                      <a:ext uri="{FF2B5EF4-FFF2-40B4-BE49-F238E27FC236}">
                        <a16:creationId xmlns:a16="http://schemas.microsoft.com/office/drawing/2014/main" id="{9BCEEFF7-80E6-69D6-70A7-0DD577DAE6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67" name="Arc 567">
                    <a:extLst>
                      <a:ext uri="{FF2B5EF4-FFF2-40B4-BE49-F238E27FC236}">
                        <a16:creationId xmlns:a16="http://schemas.microsoft.com/office/drawing/2014/main" id="{CAC162E1-0515-3F9A-C8C1-4F49B0E58D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06" name="Group 568">
                  <a:extLst>
                    <a:ext uri="{FF2B5EF4-FFF2-40B4-BE49-F238E27FC236}">
                      <a16:creationId xmlns:a16="http://schemas.microsoft.com/office/drawing/2014/main" id="{16A5359C-2E0E-5B84-085D-67E12FCA7F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64" name="Arc 569">
                    <a:extLst>
                      <a:ext uri="{FF2B5EF4-FFF2-40B4-BE49-F238E27FC236}">
                        <a16:creationId xmlns:a16="http://schemas.microsoft.com/office/drawing/2014/main" id="{A8581F9B-B5FC-EE04-DD61-EF8C08C130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65" name="Arc 570">
                    <a:extLst>
                      <a:ext uri="{FF2B5EF4-FFF2-40B4-BE49-F238E27FC236}">
                        <a16:creationId xmlns:a16="http://schemas.microsoft.com/office/drawing/2014/main" id="{B1FB5232-A152-C342-86F5-349755588E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07" name="Arc 571">
                  <a:extLst>
                    <a:ext uri="{FF2B5EF4-FFF2-40B4-BE49-F238E27FC236}">
                      <a16:creationId xmlns:a16="http://schemas.microsoft.com/office/drawing/2014/main" id="{42DD73A6-86BB-7A42-F2ED-9D13D90B292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08" name="Arc 572">
                  <a:extLst>
                    <a:ext uri="{FF2B5EF4-FFF2-40B4-BE49-F238E27FC236}">
                      <a16:creationId xmlns:a16="http://schemas.microsoft.com/office/drawing/2014/main" id="{EA00CFAC-DD18-6037-97BB-319B67889BF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09" name="Group 573">
                  <a:extLst>
                    <a:ext uri="{FF2B5EF4-FFF2-40B4-BE49-F238E27FC236}">
                      <a16:creationId xmlns:a16="http://schemas.microsoft.com/office/drawing/2014/main" id="{7B699299-1EAC-4C2A-D102-6AA154A02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62" name="Arc 574">
                    <a:extLst>
                      <a:ext uri="{FF2B5EF4-FFF2-40B4-BE49-F238E27FC236}">
                        <a16:creationId xmlns:a16="http://schemas.microsoft.com/office/drawing/2014/main" id="{2BA1D1E0-C933-7EAA-91D5-32442FB318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63" name="Arc 575">
                    <a:extLst>
                      <a:ext uri="{FF2B5EF4-FFF2-40B4-BE49-F238E27FC236}">
                        <a16:creationId xmlns:a16="http://schemas.microsoft.com/office/drawing/2014/main" id="{1D2C52B3-C1A7-4A5C-7587-AE785DD788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10" name="Group 576">
                  <a:extLst>
                    <a:ext uri="{FF2B5EF4-FFF2-40B4-BE49-F238E27FC236}">
                      <a16:creationId xmlns:a16="http://schemas.microsoft.com/office/drawing/2014/main" id="{C03CC4BE-E9EC-5131-60A2-DB2BD12155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60" name="Arc 577">
                    <a:extLst>
                      <a:ext uri="{FF2B5EF4-FFF2-40B4-BE49-F238E27FC236}">
                        <a16:creationId xmlns:a16="http://schemas.microsoft.com/office/drawing/2014/main" id="{B7AABA8A-9A45-9B8A-060F-3F12B1B6CA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61" name="Arc 578">
                    <a:extLst>
                      <a:ext uri="{FF2B5EF4-FFF2-40B4-BE49-F238E27FC236}">
                        <a16:creationId xmlns:a16="http://schemas.microsoft.com/office/drawing/2014/main" id="{0E729BCA-8D4E-4B03-0D9E-55CBF0F513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11" name="Group 579">
                  <a:extLst>
                    <a:ext uri="{FF2B5EF4-FFF2-40B4-BE49-F238E27FC236}">
                      <a16:creationId xmlns:a16="http://schemas.microsoft.com/office/drawing/2014/main" id="{0528C291-0346-5DC7-FFEE-CE1693D404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58" name="Arc 580">
                    <a:extLst>
                      <a:ext uri="{FF2B5EF4-FFF2-40B4-BE49-F238E27FC236}">
                        <a16:creationId xmlns:a16="http://schemas.microsoft.com/office/drawing/2014/main" id="{5F99E9CE-D5A2-3061-D982-8B958532C5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59" name="Arc 581">
                    <a:extLst>
                      <a:ext uri="{FF2B5EF4-FFF2-40B4-BE49-F238E27FC236}">
                        <a16:creationId xmlns:a16="http://schemas.microsoft.com/office/drawing/2014/main" id="{523EE669-CC82-5221-E0F3-C97B074D38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12" name="Arc 582">
                  <a:extLst>
                    <a:ext uri="{FF2B5EF4-FFF2-40B4-BE49-F238E27FC236}">
                      <a16:creationId xmlns:a16="http://schemas.microsoft.com/office/drawing/2014/main" id="{292EDA78-BD9E-111F-DD6A-FDDCC01FD86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13" name="Arc 583">
                  <a:extLst>
                    <a:ext uri="{FF2B5EF4-FFF2-40B4-BE49-F238E27FC236}">
                      <a16:creationId xmlns:a16="http://schemas.microsoft.com/office/drawing/2014/main" id="{1E9C330E-A2EC-64E4-7917-4A539FCA68E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14" name="Group 584">
                  <a:extLst>
                    <a:ext uri="{FF2B5EF4-FFF2-40B4-BE49-F238E27FC236}">
                      <a16:creationId xmlns:a16="http://schemas.microsoft.com/office/drawing/2014/main" id="{D0F0F155-64AB-ED15-AC75-BD6ADA3A18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56" name="Arc 585">
                    <a:extLst>
                      <a:ext uri="{FF2B5EF4-FFF2-40B4-BE49-F238E27FC236}">
                        <a16:creationId xmlns:a16="http://schemas.microsoft.com/office/drawing/2014/main" id="{2D0C97E9-C594-DF47-1F12-37DD5D02D0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57" name="Arc 586">
                    <a:extLst>
                      <a:ext uri="{FF2B5EF4-FFF2-40B4-BE49-F238E27FC236}">
                        <a16:creationId xmlns:a16="http://schemas.microsoft.com/office/drawing/2014/main" id="{A7A85DEE-1EDF-CCA6-5FCF-6F51292D11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15" name="Group 587">
                  <a:extLst>
                    <a:ext uri="{FF2B5EF4-FFF2-40B4-BE49-F238E27FC236}">
                      <a16:creationId xmlns:a16="http://schemas.microsoft.com/office/drawing/2014/main" id="{B6FE6088-2D69-793B-A2A9-2612ADECEC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54" name="Arc 588">
                    <a:extLst>
                      <a:ext uri="{FF2B5EF4-FFF2-40B4-BE49-F238E27FC236}">
                        <a16:creationId xmlns:a16="http://schemas.microsoft.com/office/drawing/2014/main" id="{A6C0856D-E226-5576-7B03-97E644FCF3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55" name="Arc 589">
                    <a:extLst>
                      <a:ext uri="{FF2B5EF4-FFF2-40B4-BE49-F238E27FC236}">
                        <a16:creationId xmlns:a16="http://schemas.microsoft.com/office/drawing/2014/main" id="{E61636E8-7D85-B41F-EE8C-D538196EC7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16" name="Group 590">
                  <a:extLst>
                    <a:ext uri="{FF2B5EF4-FFF2-40B4-BE49-F238E27FC236}">
                      <a16:creationId xmlns:a16="http://schemas.microsoft.com/office/drawing/2014/main" id="{867BC495-E9CD-667D-F618-03D3F439E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52" name="Arc 591">
                    <a:extLst>
                      <a:ext uri="{FF2B5EF4-FFF2-40B4-BE49-F238E27FC236}">
                        <a16:creationId xmlns:a16="http://schemas.microsoft.com/office/drawing/2014/main" id="{0773864C-C841-7476-BD8D-BF72B347FA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53" name="Arc 592">
                    <a:extLst>
                      <a:ext uri="{FF2B5EF4-FFF2-40B4-BE49-F238E27FC236}">
                        <a16:creationId xmlns:a16="http://schemas.microsoft.com/office/drawing/2014/main" id="{1BB28B2F-3907-738F-B762-A0D23138FE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17" name="Arc 593">
                  <a:extLst>
                    <a:ext uri="{FF2B5EF4-FFF2-40B4-BE49-F238E27FC236}">
                      <a16:creationId xmlns:a16="http://schemas.microsoft.com/office/drawing/2014/main" id="{DA4D23BE-93D9-F089-8813-57D5648F22F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18" name="Arc 594">
                  <a:extLst>
                    <a:ext uri="{FF2B5EF4-FFF2-40B4-BE49-F238E27FC236}">
                      <a16:creationId xmlns:a16="http://schemas.microsoft.com/office/drawing/2014/main" id="{B857BABA-A86D-910A-AED2-4FBD210CE8F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19" name="Group 595">
                  <a:extLst>
                    <a:ext uri="{FF2B5EF4-FFF2-40B4-BE49-F238E27FC236}">
                      <a16:creationId xmlns:a16="http://schemas.microsoft.com/office/drawing/2014/main" id="{CF599822-E626-F481-0217-78A51965E7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50" name="Arc 596">
                    <a:extLst>
                      <a:ext uri="{FF2B5EF4-FFF2-40B4-BE49-F238E27FC236}">
                        <a16:creationId xmlns:a16="http://schemas.microsoft.com/office/drawing/2014/main" id="{368D2E37-E0AC-A730-5147-A823BCE77D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51" name="Arc 597">
                    <a:extLst>
                      <a:ext uri="{FF2B5EF4-FFF2-40B4-BE49-F238E27FC236}">
                        <a16:creationId xmlns:a16="http://schemas.microsoft.com/office/drawing/2014/main" id="{04B59FFB-5E49-DBBF-9361-50AEEADA3F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20" name="Group 598">
                  <a:extLst>
                    <a:ext uri="{FF2B5EF4-FFF2-40B4-BE49-F238E27FC236}">
                      <a16:creationId xmlns:a16="http://schemas.microsoft.com/office/drawing/2014/main" id="{C0190FA3-585D-2C52-D5FA-A9D3C14C2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48" name="Arc 599">
                    <a:extLst>
                      <a:ext uri="{FF2B5EF4-FFF2-40B4-BE49-F238E27FC236}">
                        <a16:creationId xmlns:a16="http://schemas.microsoft.com/office/drawing/2014/main" id="{11933A0A-4410-558F-0DAE-72121A3D22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49" name="Arc 600">
                    <a:extLst>
                      <a:ext uri="{FF2B5EF4-FFF2-40B4-BE49-F238E27FC236}">
                        <a16:creationId xmlns:a16="http://schemas.microsoft.com/office/drawing/2014/main" id="{7B3EABF2-1DC8-CC75-5CB5-63111B7959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21" name="Group 601">
                  <a:extLst>
                    <a:ext uri="{FF2B5EF4-FFF2-40B4-BE49-F238E27FC236}">
                      <a16:creationId xmlns:a16="http://schemas.microsoft.com/office/drawing/2014/main" id="{789970CA-A6F9-60DB-17C2-75E29ADC61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46" name="Arc 602">
                    <a:extLst>
                      <a:ext uri="{FF2B5EF4-FFF2-40B4-BE49-F238E27FC236}">
                        <a16:creationId xmlns:a16="http://schemas.microsoft.com/office/drawing/2014/main" id="{5ABF59E9-1263-E0AA-C625-83CA025022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47" name="Arc 603">
                    <a:extLst>
                      <a:ext uri="{FF2B5EF4-FFF2-40B4-BE49-F238E27FC236}">
                        <a16:creationId xmlns:a16="http://schemas.microsoft.com/office/drawing/2014/main" id="{A7D63233-01A7-F631-7BF3-5931C1D05A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22" name="Arc 604">
                  <a:extLst>
                    <a:ext uri="{FF2B5EF4-FFF2-40B4-BE49-F238E27FC236}">
                      <a16:creationId xmlns:a16="http://schemas.microsoft.com/office/drawing/2014/main" id="{D561282F-8B43-2D5A-73CC-41C48C5CACA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23" name="Arc 605">
                  <a:extLst>
                    <a:ext uri="{FF2B5EF4-FFF2-40B4-BE49-F238E27FC236}">
                      <a16:creationId xmlns:a16="http://schemas.microsoft.com/office/drawing/2014/main" id="{F01572C9-8F7C-EC87-69D3-C7550D578FF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24" name="Group 606">
                  <a:extLst>
                    <a:ext uri="{FF2B5EF4-FFF2-40B4-BE49-F238E27FC236}">
                      <a16:creationId xmlns:a16="http://schemas.microsoft.com/office/drawing/2014/main" id="{789CBDB8-A96D-047B-A9B1-62E5F6148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44" name="Arc 607">
                    <a:extLst>
                      <a:ext uri="{FF2B5EF4-FFF2-40B4-BE49-F238E27FC236}">
                        <a16:creationId xmlns:a16="http://schemas.microsoft.com/office/drawing/2014/main" id="{333C9DE4-E744-D5B7-0DF4-118B57A712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45" name="Arc 608">
                    <a:extLst>
                      <a:ext uri="{FF2B5EF4-FFF2-40B4-BE49-F238E27FC236}">
                        <a16:creationId xmlns:a16="http://schemas.microsoft.com/office/drawing/2014/main" id="{08015FD5-4378-1E2E-8A50-A28902AAFF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25" name="Group 609">
                  <a:extLst>
                    <a:ext uri="{FF2B5EF4-FFF2-40B4-BE49-F238E27FC236}">
                      <a16:creationId xmlns:a16="http://schemas.microsoft.com/office/drawing/2014/main" id="{C971B764-32F8-1103-1C42-A4D925FBA4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42" name="Arc 610">
                    <a:extLst>
                      <a:ext uri="{FF2B5EF4-FFF2-40B4-BE49-F238E27FC236}">
                        <a16:creationId xmlns:a16="http://schemas.microsoft.com/office/drawing/2014/main" id="{3960191A-277D-CB45-B2E5-D5FA439C38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43" name="Arc 611">
                    <a:extLst>
                      <a:ext uri="{FF2B5EF4-FFF2-40B4-BE49-F238E27FC236}">
                        <a16:creationId xmlns:a16="http://schemas.microsoft.com/office/drawing/2014/main" id="{4EEA72CD-6789-C4C0-B398-42508BFB96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26" name="Group 612">
                  <a:extLst>
                    <a:ext uri="{FF2B5EF4-FFF2-40B4-BE49-F238E27FC236}">
                      <a16:creationId xmlns:a16="http://schemas.microsoft.com/office/drawing/2014/main" id="{72C9358A-5945-55EC-B3EF-4B23F6AE5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40" name="Arc 613">
                    <a:extLst>
                      <a:ext uri="{FF2B5EF4-FFF2-40B4-BE49-F238E27FC236}">
                        <a16:creationId xmlns:a16="http://schemas.microsoft.com/office/drawing/2014/main" id="{CF0D7637-393D-AD91-A1B6-B2F289AA5C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41" name="Arc 614">
                    <a:extLst>
                      <a:ext uri="{FF2B5EF4-FFF2-40B4-BE49-F238E27FC236}">
                        <a16:creationId xmlns:a16="http://schemas.microsoft.com/office/drawing/2014/main" id="{B6F299EC-A03B-7D3A-1749-081B07A461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27" name="Arc 615">
                  <a:extLst>
                    <a:ext uri="{FF2B5EF4-FFF2-40B4-BE49-F238E27FC236}">
                      <a16:creationId xmlns:a16="http://schemas.microsoft.com/office/drawing/2014/main" id="{AB80C582-A7F7-2D2E-2232-96E3D378547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28" name="Arc 616">
                  <a:extLst>
                    <a:ext uri="{FF2B5EF4-FFF2-40B4-BE49-F238E27FC236}">
                      <a16:creationId xmlns:a16="http://schemas.microsoft.com/office/drawing/2014/main" id="{EC0B4E02-C9D6-E7C8-4841-D489C4A7962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729" name="Group 617">
                  <a:extLst>
                    <a:ext uri="{FF2B5EF4-FFF2-40B4-BE49-F238E27FC236}">
                      <a16:creationId xmlns:a16="http://schemas.microsoft.com/office/drawing/2014/main" id="{8D0B7E76-4E38-213F-93A1-B915E830B2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38" name="Arc 618">
                    <a:extLst>
                      <a:ext uri="{FF2B5EF4-FFF2-40B4-BE49-F238E27FC236}">
                        <a16:creationId xmlns:a16="http://schemas.microsoft.com/office/drawing/2014/main" id="{48F9B893-340A-C627-493B-B56C6D81A4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39" name="Arc 619">
                    <a:extLst>
                      <a:ext uri="{FF2B5EF4-FFF2-40B4-BE49-F238E27FC236}">
                        <a16:creationId xmlns:a16="http://schemas.microsoft.com/office/drawing/2014/main" id="{864F2D31-0D99-AE25-A460-DD5C2DC0C2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30" name="Group 620">
                  <a:extLst>
                    <a:ext uri="{FF2B5EF4-FFF2-40B4-BE49-F238E27FC236}">
                      <a16:creationId xmlns:a16="http://schemas.microsoft.com/office/drawing/2014/main" id="{25DD25ED-FECB-1581-0B9A-A195EEEBCC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36" name="Arc 621">
                    <a:extLst>
                      <a:ext uri="{FF2B5EF4-FFF2-40B4-BE49-F238E27FC236}">
                        <a16:creationId xmlns:a16="http://schemas.microsoft.com/office/drawing/2014/main" id="{71106D7D-7D68-D3F7-FD47-7B498F9A35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37" name="Arc 622">
                    <a:extLst>
                      <a:ext uri="{FF2B5EF4-FFF2-40B4-BE49-F238E27FC236}">
                        <a16:creationId xmlns:a16="http://schemas.microsoft.com/office/drawing/2014/main" id="{840B8320-4C25-2439-C8D5-761E4547FF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731" name="Group 623">
                  <a:extLst>
                    <a:ext uri="{FF2B5EF4-FFF2-40B4-BE49-F238E27FC236}">
                      <a16:creationId xmlns:a16="http://schemas.microsoft.com/office/drawing/2014/main" id="{53343DDC-1843-5FCB-31C1-E9FE7EC73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734" name="Arc 624">
                    <a:extLst>
                      <a:ext uri="{FF2B5EF4-FFF2-40B4-BE49-F238E27FC236}">
                        <a16:creationId xmlns:a16="http://schemas.microsoft.com/office/drawing/2014/main" id="{A0D00972-DD5E-3269-DE39-2C719E8F77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735" name="Arc 625">
                    <a:extLst>
                      <a:ext uri="{FF2B5EF4-FFF2-40B4-BE49-F238E27FC236}">
                        <a16:creationId xmlns:a16="http://schemas.microsoft.com/office/drawing/2014/main" id="{83BEB3D7-CA9C-9091-8831-2B115BB46D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732" name="Arc 626">
                  <a:extLst>
                    <a:ext uri="{FF2B5EF4-FFF2-40B4-BE49-F238E27FC236}">
                      <a16:creationId xmlns:a16="http://schemas.microsoft.com/office/drawing/2014/main" id="{1F023C21-C67D-8419-B765-E0106B3F44F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733" name="Arc 627">
                  <a:extLst>
                    <a:ext uri="{FF2B5EF4-FFF2-40B4-BE49-F238E27FC236}">
                      <a16:creationId xmlns:a16="http://schemas.microsoft.com/office/drawing/2014/main" id="{DB029B38-CE75-716F-0D91-6EF23CDB231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671" name="Gerade Verbindung 1391">
                <a:extLst>
                  <a:ext uri="{FF2B5EF4-FFF2-40B4-BE49-F238E27FC236}">
                    <a16:creationId xmlns:a16="http://schemas.microsoft.com/office/drawing/2014/main" id="{A3F4FEC1-4F09-187F-D4B1-9B189C703D7E}"/>
                  </a:ext>
                </a:extLst>
              </p:cNvPr>
              <p:cNvCxnSpPr>
                <a:endCxn id="1703" idx="3"/>
              </p:cNvCxnSpPr>
              <p:nvPr/>
            </p:nvCxnSpPr>
            <p:spPr>
              <a:xfrm rot="10800000">
                <a:off x="6294679" y="5497549"/>
                <a:ext cx="324784" cy="79443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6" name="Gruppieren 1398">
              <a:extLst>
                <a:ext uri="{FF2B5EF4-FFF2-40B4-BE49-F238E27FC236}">
                  <a16:creationId xmlns:a16="http://schemas.microsoft.com/office/drawing/2014/main" id="{14F6B896-286E-98DB-54F2-284B599AB690}"/>
                </a:ext>
              </a:extLst>
            </p:cNvPr>
            <p:cNvGrpSpPr/>
            <p:nvPr/>
          </p:nvGrpSpPr>
          <p:grpSpPr>
            <a:xfrm>
              <a:off x="6108119" y="4135264"/>
              <a:ext cx="298017" cy="239289"/>
              <a:chOff x="5412694" y="5990384"/>
              <a:chExt cx="504517" cy="399070"/>
            </a:xfrm>
          </p:grpSpPr>
          <p:grpSp>
            <p:nvGrpSpPr>
              <p:cNvPr id="1534" name="Gruppieren 516">
                <a:extLst>
                  <a:ext uri="{FF2B5EF4-FFF2-40B4-BE49-F238E27FC236}">
                    <a16:creationId xmlns:a16="http://schemas.microsoft.com/office/drawing/2014/main" id="{7DA60840-6B62-6338-2FF9-BFF16159809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12694" y="6036668"/>
                <a:ext cx="504517" cy="352786"/>
                <a:chOff x="1256902" y="5323644"/>
                <a:chExt cx="840861" cy="587976"/>
              </a:xfrm>
            </p:grpSpPr>
            <p:sp>
              <p:nvSpPr>
                <p:cNvPr id="1536" name="Rectangle 494">
                  <a:extLst>
                    <a:ext uri="{FF2B5EF4-FFF2-40B4-BE49-F238E27FC236}">
                      <a16:creationId xmlns:a16="http://schemas.microsoft.com/office/drawing/2014/main" id="{578B6457-ABCA-2C97-959D-AECA61E10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37" name="Group 495">
                  <a:extLst>
                    <a:ext uri="{FF2B5EF4-FFF2-40B4-BE49-F238E27FC236}">
                      <a16:creationId xmlns:a16="http://schemas.microsoft.com/office/drawing/2014/main" id="{163DC732-9312-77E4-9270-129102F5E9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68" name="Arc 496">
                    <a:extLst>
                      <a:ext uri="{FF2B5EF4-FFF2-40B4-BE49-F238E27FC236}">
                        <a16:creationId xmlns:a16="http://schemas.microsoft.com/office/drawing/2014/main" id="{9C22A160-16AF-0225-2C6F-665F5B1434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69" name="Arc 497">
                    <a:extLst>
                      <a:ext uri="{FF2B5EF4-FFF2-40B4-BE49-F238E27FC236}">
                        <a16:creationId xmlns:a16="http://schemas.microsoft.com/office/drawing/2014/main" id="{BD295FB2-B0D3-7232-3A1C-577E776E21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38" name="Group 498">
                  <a:extLst>
                    <a:ext uri="{FF2B5EF4-FFF2-40B4-BE49-F238E27FC236}">
                      <a16:creationId xmlns:a16="http://schemas.microsoft.com/office/drawing/2014/main" id="{3A61E43B-6402-3C6E-6D70-7EA5D9068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66" name="Arc 499">
                    <a:extLst>
                      <a:ext uri="{FF2B5EF4-FFF2-40B4-BE49-F238E27FC236}">
                        <a16:creationId xmlns:a16="http://schemas.microsoft.com/office/drawing/2014/main" id="{F2AB58F6-765C-FAE4-AFDE-9D8A3CCEAE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67" name="Arc 500">
                    <a:extLst>
                      <a:ext uri="{FF2B5EF4-FFF2-40B4-BE49-F238E27FC236}">
                        <a16:creationId xmlns:a16="http://schemas.microsoft.com/office/drawing/2014/main" id="{2475C0BA-9305-E947-3585-C180434EE9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39" name="Group 501">
                  <a:extLst>
                    <a:ext uri="{FF2B5EF4-FFF2-40B4-BE49-F238E27FC236}">
                      <a16:creationId xmlns:a16="http://schemas.microsoft.com/office/drawing/2014/main" id="{C682F330-97A4-7F73-7BED-C029418FA3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64" name="Arc 502">
                    <a:extLst>
                      <a:ext uri="{FF2B5EF4-FFF2-40B4-BE49-F238E27FC236}">
                        <a16:creationId xmlns:a16="http://schemas.microsoft.com/office/drawing/2014/main" id="{1090D200-F85B-A0D9-474A-DA99272654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65" name="Arc 503">
                    <a:extLst>
                      <a:ext uri="{FF2B5EF4-FFF2-40B4-BE49-F238E27FC236}">
                        <a16:creationId xmlns:a16="http://schemas.microsoft.com/office/drawing/2014/main" id="{CD8071C9-BD0E-4349-3F29-EF66C31BAA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40" name="Arc 504">
                  <a:extLst>
                    <a:ext uri="{FF2B5EF4-FFF2-40B4-BE49-F238E27FC236}">
                      <a16:creationId xmlns:a16="http://schemas.microsoft.com/office/drawing/2014/main" id="{87EB9CAA-1E7E-7159-3385-82252FCC966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41" name="Arc 505">
                  <a:extLst>
                    <a:ext uri="{FF2B5EF4-FFF2-40B4-BE49-F238E27FC236}">
                      <a16:creationId xmlns:a16="http://schemas.microsoft.com/office/drawing/2014/main" id="{A1CCD087-2F2E-CD60-3A5A-9335C2741A9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42" name="Group 506">
                  <a:extLst>
                    <a:ext uri="{FF2B5EF4-FFF2-40B4-BE49-F238E27FC236}">
                      <a16:creationId xmlns:a16="http://schemas.microsoft.com/office/drawing/2014/main" id="{5E030E90-0011-1607-143F-8F8F001DBA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62" name="Arc 507">
                    <a:extLst>
                      <a:ext uri="{FF2B5EF4-FFF2-40B4-BE49-F238E27FC236}">
                        <a16:creationId xmlns:a16="http://schemas.microsoft.com/office/drawing/2014/main" id="{DF681C90-3768-D663-F3E6-1F239F0BE8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63" name="Arc 508">
                    <a:extLst>
                      <a:ext uri="{FF2B5EF4-FFF2-40B4-BE49-F238E27FC236}">
                        <a16:creationId xmlns:a16="http://schemas.microsoft.com/office/drawing/2014/main" id="{F744583A-A418-EB93-AEC3-CF1406D766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43" name="Group 509">
                  <a:extLst>
                    <a:ext uri="{FF2B5EF4-FFF2-40B4-BE49-F238E27FC236}">
                      <a16:creationId xmlns:a16="http://schemas.microsoft.com/office/drawing/2014/main" id="{0D63179B-697A-8504-5B04-AF14B42DE3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60" name="Arc 510">
                    <a:extLst>
                      <a:ext uri="{FF2B5EF4-FFF2-40B4-BE49-F238E27FC236}">
                        <a16:creationId xmlns:a16="http://schemas.microsoft.com/office/drawing/2014/main" id="{00D13E6E-B822-5C58-33EF-11F4A859BC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61" name="Arc 511">
                    <a:extLst>
                      <a:ext uri="{FF2B5EF4-FFF2-40B4-BE49-F238E27FC236}">
                        <a16:creationId xmlns:a16="http://schemas.microsoft.com/office/drawing/2014/main" id="{2E134C0A-CCC3-C14D-2614-EF6B895B28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44" name="Group 512">
                  <a:extLst>
                    <a:ext uri="{FF2B5EF4-FFF2-40B4-BE49-F238E27FC236}">
                      <a16:creationId xmlns:a16="http://schemas.microsoft.com/office/drawing/2014/main" id="{5284D82D-438A-0E72-844F-15FBD6F12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58" name="Arc 513">
                    <a:extLst>
                      <a:ext uri="{FF2B5EF4-FFF2-40B4-BE49-F238E27FC236}">
                        <a16:creationId xmlns:a16="http://schemas.microsoft.com/office/drawing/2014/main" id="{02A74EFC-0062-7BDE-5383-FAD97241A8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59" name="Arc 514">
                    <a:extLst>
                      <a:ext uri="{FF2B5EF4-FFF2-40B4-BE49-F238E27FC236}">
                        <a16:creationId xmlns:a16="http://schemas.microsoft.com/office/drawing/2014/main" id="{112E8E82-444A-8EDB-27FC-D49A5E3FAB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45" name="Arc 515">
                  <a:extLst>
                    <a:ext uri="{FF2B5EF4-FFF2-40B4-BE49-F238E27FC236}">
                      <a16:creationId xmlns:a16="http://schemas.microsoft.com/office/drawing/2014/main" id="{B0E24C36-AB07-0CE5-36D6-3771527B08B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46" name="Arc 516">
                  <a:extLst>
                    <a:ext uri="{FF2B5EF4-FFF2-40B4-BE49-F238E27FC236}">
                      <a16:creationId xmlns:a16="http://schemas.microsoft.com/office/drawing/2014/main" id="{CC680FF4-15A9-FDC5-76F0-A9B268272D6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47" name="Group 517">
                  <a:extLst>
                    <a:ext uri="{FF2B5EF4-FFF2-40B4-BE49-F238E27FC236}">
                      <a16:creationId xmlns:a16="http://schemas.microsoft.com/office/drawing/2014/main" id="{0C20EBAC-56B1-8B2F-3767-E21D038E9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56" name="Arc 518">
                    <a:extLst>
                      <a:ext uri="{FF2B5EF4-FFF2-40B4-BE49-F238E27FC236}">
                        <a16:creationId xmlns:a16="http://schemas.microsoft.com/office/drawing/2014/main" id="{DAB9AEC5-C20C-53F7-93A1-20185560B2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57" name="Arc 519">
                    <a:extLst>
                      <a:ext uri="{FF2B5EF4-FFF2-40B4-BE49-F238E27FC236}">
                        <a16:creationId xmlns:a16="http://schemas.microsoft.com/office/drawing/2014/main" id="{0670A772-AC7A-944C-ECDB-70DEF03961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48" name="Group 520">
                  <a:extLst>
                    <a:ext uri="{FF2B5EF4-FFF2-40B4-BE49-F238E27FC236}">
                      <a16:creationId xmlns:a16="http://schemas.microsoft.com/office/drawing/2014/main" id="{A9C337D0-8F0E-3A00-00AD-E57600A668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54" name="Arc 521">
                    <a:extLst>
                      <a:ext uri="{FF2B5EF4-FFF2-40B4-BE49-F238E27FC236}">
                        <a16:creationId xmlns:a16="http://schemas.microsoft.com/office/drawing/2014/main" id="{912BFDE6-40A2-D5E1-924E-ECCBBF0F8F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55" name="Arc 522">
                    <a:extLst>
                      <a:ext uri="{FF2B5EF4-FFF2-40B4-BE49-F238E27FC236}">
                        <a16:creationId xmlns:a16="http://schemas.microsoft.com/office/drawing/2014/main" id="{F1832D76-B3B1-3A68-8087-2E9CABAE9C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49" name="Group 523">
                  <a:extLst>
                    <a:ext uri="{FF2B5EF4-FFF2-40B4-BE49-F238E27FC236}">
                      <a16:creationId xmlns:a16="http://schemas.microsoft.com/office/drawing/2014/main" id="{B7B7F0F7-5551-4EFD-3C4B-011C72D67B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52" name="Arc 524">
                    <a:extLst>
                      <a:ext uri="{FF2B5EF4-FFF2-40B4-BE49-F238E27FC236}">
                        <a16:creationId xmlns:a16="http://schemas.microsoft.com/office/drawing/2014/main" id="{E6BC197C-65CA-8CE3-B91E-2821AF3021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53" name="Arc 525">
                    <a:extLst>
                      <a:ext uri="{FF2B5EF4-FFF2-40B4-BE49-F238E27FC236}">
                        <a16:creationId xmlns:a16="http://schemas.microsoft.com/office/drawing/2014/main" id="{BAE51048-AECC-E807-CE8A-5214559AA6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50" name="Arc 526">
                  <a:extLst>
                    <a:ext uri="{FF2B5EF4-FFF2-40B4-BE49-F238E27FC236}">
                      <a16:creationId xmlns:a16="http://schemas.microsoft.com/office/drawing/2014/main" id="{EEF41DDE-5B81-71B0-63D9-02CAF6CC115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51" name="Arc 527">
                  <a:extLst>
                    <a:ext uri="{FF2B5EF4-FFF2-40B4-BE49-F238E27FC236}">
                      <a16:creationId xmlns:a16="http://schemas.microsoft.com/office/drawing/2014/main" id="{5FB011F9-A6AA-E500-B99E-7451B121A71B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52" name="Group 528">
                  <a:extLst>
                    <a:ext uri="{FF2B5EF4-FFF2-40B4-BE49-F238E27FC236}">
                      <a16:creationId xmlns:a16="http://schemas.microsoft.com/office/drawing/2014/main" id="{C18E5380-3E2E-A830-1D26-52BCCB6594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50" name="Arc 529">
                    <a:extLst>
                      <a:ext uri="{FF2B5EF4-FFF2-40B4-BE49-F238E27FC236}">
                        <a16:creationId xmlns:a16="http://schemas.microsoft.com/office/drawing/2014/main" id="{81C88BAC-1E81-3C00-45C8-B9027A099D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51" name="Arc 530">
                    <a:extLst>
                      <a:ext uri="{FF2B5EF4-FFF2-40B4-BE49-F238E27FC236}">
                        <a16:creationId xmlns:a16="http://schemas.microsoft.com/office/drawing/2014/main" id="{84BBABBD-841C-3323-5DBC-1D82E2B4F4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53" name="Group 531">
                  <a:extLst>
                    <a:ext uri="{FF2B5EF4-FFF2-40B4-BE49-F238E27FC236}">
                      <a16:creationId xmlns:a16="http://schemas.microsoft.com/office/drawing/2014/main" id="{97A91B83-BBBE-8F98-2A19-58A34BD31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48" name="Arc 532">
                    <a:extLst>
                      <a:ext uri="{FF2B5EF4-FFF2-40B4-BE49-F238E27FC236}">
                        <a16:creationId xmlns:a16="http://schemas.microsoft.com/office/drawing/2014/main" id="{3F943F07-A353-5F7F-DBE5-8B26541BEC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49" name="Arc 533">
                    <a:extLst>
                      <a:ext uri="{FF2B5EF4-FFF2-40B4-BE49-F238E27FC236}">
                        <a16:creationId xmlns:a16="http://schemas.microsoft.com/office/drawing/2014/main" id="{F52733C5-FEC6-A014-5D93-3EBBDD6EA6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54" name="Group 534">
                  <a:extLst>
                    <a:ext uri="{FF2B5EF4-FFF2-40B4-BE49-F238E27FC236}">
                      <a16:creationId xmlns:a16="http://schemas.microsoft.com/office/drawing/2014/main" id="{43364BDB-B0B1-51CC-B464-D3BADD0A4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46" name="Arc 535">
                    <a:extLst>
                      <a:ext uri="{FF2B5EF4-FFF2-40B4-BE49-F238E27FC236}">
                        <a16:creationId xmlns:a16="http://schemas.microsoft.com/office/drawing/2014/main" id="{98A74CA8-4957-5011-9798-DC12251319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47" name="Arc 536">
                    <a:extLst>
                      <a:ext uri="{FF2B5EF4-FFF2-40B4-BE49-F238E27FC236}">
                        <a16:creationId xmlns:a16="http://schemas.microsoft.com/office/drawing/2014/main" id="{77656279-F8E3-B553-BBE3-E14AB7078B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55" name="Arc 537">
                  <a:extLst>
                    <a:ext uri="{FF2B5EF4-FFF2-40B4-BE49-F238E27FC236}">
                      <a16:creationId xmlns:a16="http://schemas.microsoft.com/office/drawing/2014/main" id="{9BCC37E6-7CE5-BB1A-C22E-8B345D16822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56" name="Arc 538">
                  <a:extLst>
                    <a:ext uri="{FF2B5EF4-FFF2-40B4-BE49-F238E27FC236}">
                      <a16:creationId xmlns:a16="http://schemas.microsoft.com/office/drawing/2014/main" id="{4C8DC49C-76F3-26C1-E53B-9FFF2A2EF54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57" name="Group 539">
                  <a:extLst>
                    <a:ext uri="{FF2B5EF4-FFF2-40B4-BE49-F238E27FC236}">
                      <a16:creationId xmlns:a16="http://schemas.microsoft.com/office/drawing/2014/main" id="{F3890953-D780-3368-115B-321E91617C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44" name="Arc 540">
                    <a:extLst>
                      <a:ext uri="{FF2B5EF4-FFF2-40B4-BE49-F238E27FC236}">
                        <a16:creationId xmlns:a16="http://schemas.microsoft.com/office/drawing/2014/main" id="{77E44409-6984-B77A-B903-55A3A91AD6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45" name="Arc 541">
                    <a:extLst>
                      <a:ext uri="{FF2B5EF4-FFF2-40B4-BE49-F238E27FC236}">
                        <a16:creationId xmlns:a16="http://schemas.microsoft.com/office/drawing/2014/main" id="{39B822E4-3DD2-38EC-34BA-5B0CC66F7A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58" name="Group 542">
                  <a:extLst>
                    <a:ext uri="{FF2B5EF4-FFF2-40B4-BE49-F238E27FC236}">
                      <a16:creationId xmlns:a16="http://schemas.microsoft.com/office/drawing/2014/main" id="{1CBEBBAD-FFA1-60DB-0B8B-ED5DB772C8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42" name="Arc 543">
                    <a:extLst>
                      <a:ext uri="{FF2B5EF4-FFF2-40B4-BE49-F238E27FC236}">
                        <a16:creationId xmlns:a16="http://schemas.microsoft.com/office/drawing/2014/main" id="{8A7BA3E7-4ED9-6BF7-FF4A-7F696EB599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43" name="Arc 544">
                    <a:extLst>
                      <a:ext uri="{FF2B5EF4-FFF2-40B4-BE49-F238E27FC236}">
                        <a16:creationId xmlns:a16="http://schemas.microsoft.com/office/drawing/2014/main" id="{D2ED1874-992D-F766-DDEE-CFC14A9C4D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59" name="Group 545">
                  <a:extLst>
                    <a:ext uri="{FF2B5EF4-FFF2-40B4-BE49-F238E27FC236}">
                      <a16:creationId xmlns:a16="http://schemas.microsoft.com/office/drawing/2014/main" id="{53CA0B82-87F5-903C-3695-9725517C1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40" name="Arc 546">
                    <a:extLst>
                      <a:ext uri="{FF2B5EF4-FFF2-40B4-BE49-F238E27FC236}">
                        <a16:creationId xmlns:a16="http://schemas.microsoft.com/office/drawing/2014/main" id="{6EDD9811-1927-BF7C-3335-8F95F29CB0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41" name="Arc 547">
                    <a:extLst>
                      <a:ext uri="{FF2B5EF4-FFF2-40B4-BE49-F238E27FC236}">
                        <a16:creationId xmlns:a16="http://schemas.microsoft.com/office/drawing/2014/main" id="{47628FAB-AE31-83BC-869E-6E4D8B3ED8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60" name="Arc 548">
                  <a:extLst>
                    <a:ext uri="{FF2B5EF4-FFF2-40B4-BE49-F238E27FC236}">
                      <a16:creationId xmlns:a16="http://schemas.microsoft.com/office/drawing/2014/main" id="{7F088EC1-FFDF-3C93-9D0E-ABC8E49538C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61" name="Arc 549">
                  <a:extLst>
                    <a:ext uri="{FF2B5EF4-FFF2-40B4-BE49-F238E27FC236}">
                      <a16:creationId xmlns:a16="http://schemas.microsoft.com/office/drawing/2014/main" id="{92E10538-50D4-E35B-C56B-2BBF92265F6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62" name="Group 550">
                  <a:extLst>
                    <a:ext uri="{FF2B5EF4-FFF2-40B4-BE49-F238E27FC236}">
                      <a16:creationId xmlns:a16="http://schemas.microsoft.com/office/drawing/2014/main" id="{68E37FCA-23FE-05D0-5A42-E57A407A28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38" name="Arc 551">
                    <a:extLst>
                      <a:ext uri="{FF2B5EF4-FFF2-40B4-BE49-F238E27FC236}">
                        <a16:creationId xmlns:a16="http://schemas.microsoft.com/office/drawing/2014/main" id="{FD800788-C592-CBD7-B0BC-C8E6CB4022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39" name="Arc 552">
                    <a:extLst>
                      <a:ext uri="{FF2B5EF4-FFF2-40B4-BE49-F238E27FC236}">
                        <a16:creationId xmlns:a16="http://schemas.microsoft.com/office/drawing/2014/main" id="{FD44489C-1035-5D2C-B507-29E40AF4F1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63" name="Group 553">
                  <a:extLst>
                    <a:ext uri="{FF2B5EF4-FFF2-40B4-BE49-F238E27FC236}">
                      <a16:creationId xmlns:a16="http://schemas.microsoft.com/office/drawing/2014/main" id="{9DD1F060-6091-596B-DBFF-D1878C0678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36" name="Arc 554">
                    <a:extLst>
                      <a:ext uri="{FF2B5EF4-FFF2-40B4-BE49-F238E27FC236}">
                        <a16:creationId xmlns:a16="http://schemas.microsoft.com/office/drawing/2014/main" id="{1244B94C-D521-A1F8-0260-720C1D9042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37" name="Arc 555">
                    <a:extLst>
                      <a:ext uri="{FF2B5EF4-FFF2-40B4-BE49-F238E27FC236}">
                        <a16:creationId xmlns:a16="http://schemas.microsoft.com/office/drawing/2014/main" id="{F6A91EE2-17DF-633F-8651-07F98B558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64" name="Group 556">
                  <a:extLst>
                    <a:ext uri="{FF2B5EF4-FFF2-40B4-BE49-F238E27FC236}">
                      <a16:creationId xmlns:a16="http://schemas.microsoft.com/office/drawing/2014/main" id="{0BC34C8B-1314-CA24-84DC-A771A61F26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34" name="Arc 557">
                    <a:extLst>
                      <a:ext uri="{FF2B5EF4-FFF2-40B4-BE49-F238E27FC236}">
                        <a16:creationId xmlns:a16="http://schemas.microsoft.com/office/drawing/2014/main" id="{3AE4E320-96BD-2184-B646-97075A239D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35" name="Arc 558">
                    <a:extLst>
                      <a:ext uri="{FF2B5EF4-FFF2-40B4-BE49-F238E27FC236}">
                        <a16:creationId xmlns:a16="http://schemas.microsoft.com/office/drawing/2014/main" id="{15BB9DE5-2692-9323-91B2-F30D627303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65" name="Arc 559">
                  <a:extLst>
                    <a:ext uri="{FF2B5EF4-FFF2-40B4-BE49-F238E27FC236}">
                      <a16:creationId xmlns:a16="http://schemas.microsoft.com/office/drawing/2014/main" id="{035A8C3F-6598-520A-9D59-3E739D734E7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66" name="Arc 560">
                  <a:extLst>
                    <a:ext uri="{FF2B5EF4-FFF2-40B4-BE49-F238E27FC236}">
                      <a16:creationId xmlns:a16="http://schemas.microsoft.com/office/drawing/2014/main" id="{EA290AFA-9AAB-03D8-9612-4A5A4B0ED7E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67" name="Rectangle 561">
                  <a:extLst>
                    <a:ext uri="{FF2B5EF4-FFF2-40B4-BE49-F238E27FC236}">
                      <a16:creationId xmlns:a16="http://schemas.microsoft.com/office/drawing/2014/main" id="{43D9E1B9-C873-8471-37F5-0A8A3BFA3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68" name="Group 562">
                  <a:extLst>
                    <a:ext uri="{FF2B5EF4-FFF2-40B4-BE49-F238E27FC236}">
                      <a16:creationId xmlns:a16="http://schemas.microsoft.com/office/drawing/2014/main" id="{E6A2C9F2-2D8B-6CEB-857C-E04E376B5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32" name="Arc 563">
                    <a:extLst>
                      <a:ext uri="{FF2B5EF4-FFF2-40B4-BE49-F238E27FC236}">
                        <a16:creationId xmlns:a16="http://schemas.microsoft.com/office/drawing/2014/main" id="{8B8A909D-A6EB-DCDE-F6DF-96F76A9253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33" name="Arc 564">
                    <a:extLst>
                      <a:ext uri="{FF2B5EF4-FFF2-40B4-BE49-F238E27FC236}">
                        <a16:creationId xmlns:a16="http://schemas.microsoft.com/office/drawing/2014/main" id="{C33F3B90-DA6E-0AEC-67BB-68326AEB85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69" name="Group 565">
                  <a:extLst>
                    <a:ext uri="{FF2B5EF4-FFF2-40B4-BE49-F238E27FC236}">
                      <a16:creationId xmlns:a16="http://schemas.microsoft.com/office/drawing/2014/main" id="{FAD3647E-8F1F-5B9E-F7AA-F04551A488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30" name="Arc 566">
                    <a:extLst>
                      <a:ext uri="{FF2B5EF4-FFF2-40B4-BE49-F238E27FC236}">
                        <a16:creationId xmlns:a16="http://schemas.microsoft.com/office/drawing/2014/main" id="{16DF47EE-A3FE-4DD4-A5E4-7573D27E61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31" name="Arc 567">
                    <a:extLst>
                      <a:ext uri="{FF2B5EF4-FFF2-40B4-BE49-F238E27FC236}">
                        <a16:creationId xmlns:a16="http://schemas.microsoft.com/office/drawing/2014/main" id="{2759A240-D9B8-D7E1-D5DE-937500719B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70" name="Group 568">
                  <a:extLst>
                    <a:ext uri="{FF2B5EF4-FFF2-40B4-BE49-F238E27FC236}">
                      <a16:creationId xmlns:a16="http://schemas.microsoft.com/office/drawing/2014/main" id="{6AADF655-FF59-B989-CFCB-801DE3AE8C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28" name="Arc 569">
                    <a:extLst>
                      <a:ext uri="{FF2B5EF4-FFF2-40B4-BE49-F238E27FC236}">
                        <a16:creationId xmlns:a16="http://schemas.microsoft.com/office/drawing/2014/main" id="{D4AEBA5E-DDC7-C33B-2F53-6CC1DABB8D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29" name="Arc 570">
                    <a:extLst>
                      <a:ext uri="{FF2B5EF4-FFF2-40B4-BE49-F238E27FC236}">
                        <a16:creationId xmlns:a16="http://schemas.microsoft.com/office/drawing/2014/main" id="{E6C52EDE-53C7-7FCC-930B-3B9F36E744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71" name="Arc 571">
                  <a:extLst>
                    <a:ext uri="{FF2B5EF4-FFF2-40B4-BE49-F238E27FC236}">
                      <a16:creationId xmlns:a16="http://schemas.microsoft.com/office/drawing/2014/main" id="{4563C42B-30DD-46D8-4D6C-EC9743EFA7A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72" name="Arc 572">
                  <a:extLst>
                    <a:ext uri="{FF2B5EF4-FFF2-40B4-BE49-F238E27FC236}">
                      <a16:creationId xmlns:a16="http://schemas.microsoft.com/office/drawing/2014/main" id="{E07D269A-C84A-E8AF-7230-B7E9882BE3C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73" name="Group 573">
                  <a:extLst>
                    <a:ext uri="{FF2B5EF4-FFF2-40B4-BE49-F238E27FC236}">
                      <a16:creationId xmlns:a16="http://schemas.microsoft.com/office/drawing/2014/main" id="{067BBDA3-D295-C2AC-BA23-CAF41E38C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26" name="Arc 574">
                    <a:extLst>
                      <a:ext uri="{FF2B5EF4-FFF2-40B4-BE49-F238E27FC236}">
                        <a16:creationId xmlns:a16="http://schemas.microsoft.com/office/drawing/2014/main" id="{9F217AB7-5C07-78A8-580C-D8E5874928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27" name="Arc 575">
                    <a:extLst>
                      <a:ext uri="{FF2B5EF4-FFF2-40B4-BE49-F238E27FC236}">
                        <a16:creationId xmlns:a16="http://schemas.microsoft.com/office/drawing/2014/main" id="{CB174005-B1EC-5AB0-4C96-C53D67E5D8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74" name="Group 576">
                  <a:extLst>
                    <a:ext uri="{FF2B5EF4-FFF2-40B4-BE49-F238E27FC236}">
                      <a16:creationId xmlns:a16="http://schemas.microsoft.com/office/drawing/2014/main" id="{4BCCA5A7-FF17-E43A-D00D-303FC2B8F8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24" name="Arc 577">
                    <a:extLst>
                      <a:ext uri="{FF2B5EF4-FFF2-40B4-BE49-F238E27FC236}">
                        <a16:creationId xmlns:a16="http://schemas.microsoft.com/office/drawing/2014/main" id="{BDB3FFCF-FB00-852D-E15C-C3FE7224FA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25" name="Arc 578">
                    <a:extLst>
                      <a:ext uri="{FF2B5EF4-FFF2-40B4-BE49-F238E27FC236}">
                        <a16:creationId xmlns:a16="http://schemas.microsoft.com/office/drawing/2014/main" id="{F26DBB37-8239-3AB0-21A0-18D11BD61B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75" name="Group 579">
                  <a:extLst>
                    <a:ext uri="{FF2B5EF4-FFF2-40B4-BE49-F238E27FC236}">
                      <a16:creationId xmlns:a16="http://schemas.microsoft.com/office/drawing/2014/main" id="{ABA4C3C4-E369-2BFC-B4C5-1BD77EAD46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22" name="Arc 580">
                    <a:extLst>
                      <a:ext uri="{FF2B5EF4-FFF2-40B4-BE49-F238E27FC236}">
                        <a16:creationId xmlns:a16="http://schemas.microsoft.com/office/drawing/2014/main" id="{42D8F6D0-5303-E4FF-F500-A88FB23665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23" name="Arc 581">
                    <a:extLst>
                      <a:ext uri="{FF2B5EF4-FFF2-40B4-BE49-F238E27FC236}">
                        <a16:creationId xmlns:a16="http://schemas.microsoft.com/office/drawing/2014/main" id="{937EAFD9-514F-AA88-907E-8DF58C5C1A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76" name="Arc 582">
                  <a:extLst>
                    <a:ext uri="{FF2B5EF4-FFF2-40B4-BE49-F238E27FC236}">
                      <a16:creationId xmlns:a16="http://schemas.microsoft.com/office/drawing/2014/main" id="{FA2CB1E4-7984-2391-C484-ADD578A8E37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77" name="Arc 583">
                  <a:extLst>
                    <a:ext uri="{FF2B5EF4-FFF2-40B4-BE49-F238E27FC236}">
                      <a16:creationId xmlns:a16="http://schemas.microsoft.com/office/drawing/2014/main" id="{AEA2AF18-AD8B-A705-364F-5573385A511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78" name="Group 584">
                  <a:extLst>
                    <a:ext uri="{FF2B5EF4-FFF2-40B4-BE49-F238E27FC236}">
                      <a16:creationId xmlns:a16="http://schemas.microsoft.com/office/drawing/2014/main" id="{FD053D96-05D7-F264-9ABA-1E2587945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20" name="Arc 585">
                    <a:extLst>
                      <a:ext uri="{FF2B5EF4-FFF2-40B4-BE49-F238E27FC236}">
                        <a16:creationId xmlns:a16="http://schemas.microsoft.com/office/drawing/2014/main" id="{E886F7BC-4E93-114C-41B6-717D416C9E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21" name="Arc 586">
                    <a:extLst>
                      <a:ext uri="{FF2B5EF4-FFF2-40B4-BE49-F238E27FC236}">
                        <a16:creationId xmlns:a16="http://schemas.microsoft.com/office/drawing/2014/main" id="{611C0FCE-63AD-FF75-4F13-6FF51F600A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79" name="Group 587">
                  <a:extLst>
                    <a:ext uri="{FF2B5EF4-FFF2-40B4-BE49-F238E27FC236}">
                      <a16:creationId xmlns:a16="http://schemas.microsoft.com/office/drawing/2014/main" id="{27626727-3ED6-76EE-0EB5-2C43FA03B6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18" name="Arc 588">
                    <a:extLst>
                      <a:ext uri="{FF2B5EF4-FFF2-40B4-BE49-F238E27FC236}">
                        <a16:creationId xmlns:a16="http://schemas.microsoft.com/office/drawing/2014/main" id="{274076A6-68F4-8697-A160-5971245261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19" name="Arc 589">
                    <a:extLst>
                      <a:ext uri="{FF2B5EF4-FFF2-40B4-BE49-F238E27FC236}">
                        <a16:creationId xmlns:a16="http://schemas.microsoft.com/office/drawing/2014/main" id="{569467E7-5B2E-6E0F-7739-95AFBD5B97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80" name="Group 590">
                  <a:extLst>
                    <a:ext uri="{FF2B5EF4-FFF2-40B4-BE49-F238E27FC236}">
                      <a16:creationId xmlns:a16="http://schemas.microsoft.com/office/drawing/2014/main" id="{59BBAAB6-5174-4DB4-80E3-A105766530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16" name="Arc 591">
                    <a:extLst>
                      <a:ext uri="{FF2B5EF4-FFF2-40B4-BE49-F238E27FC236}">
                        <a16:creationId xmlns:a16="http://schemas.microsoft.com/office/drawing/2014/main" id="{F9D2C9FD-FBB2-A9FF-A54A-074D9FE2D0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17" name="Arc 592">
                    <a:extLst>
                      <a:ext uri="{FF2B5EF4-FFF2-40B4-BE49-F238E27FC236}">
                        <a16:creationId xmlns:a16="http://schemas.microsoft.com/office/drawing/2014/main" id="{8F7DAEC0-4689-EB0E-320A-B44094EA2C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81" name="Arc 593">
                  <a:extLst>
                    <a:ext uri="{FF2B5EF4-FFF2-40B4-BE49-F238E27FC236}">
                      <a16:creationId xmlns:a16="http://schemas.microsoft.com/office/drawing/2014/main" id="{3B72578C-ACE6-E592-C84B-51B56AA891C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82" name="Arc 594">
                  <a:extLst>
                    <a:ext uri="{FF2B5EF4-FFF2-40B4-BE49-F238E27FC236}">
                      <a16:creationId xmlns:a16="http://schemas.microsoft.com/office/drawing/2014/main" id="{ACA3646B-2724-857B-FCDF-A89E3BAAECE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83" name="Group 595">
                  <a:extLst>
                    <a:ext uri="{FF2B5EF4-FFF2-40B4-BE49-F238E27FC236}">
                      <a16:creationId xmlns:a16="http://schemas.microsoft.com/office/drawing/2014/main" id="{3D399D43-E574-D554-CA39-4342800AF8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14" name="Arc 596">
                    <a:extLst>
                      <a:ext uri="{FF2B5EF4-FFF2-40B4-BE49-F238E27FC236}">
                        <a16:creationId xmlns:a16="http://schemas.microsoft.com/office/drawing/2014/main" id="{7C6D4389-CA6A-2E8E-0E92-6B2506F40B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15" name="Arc 597">
                    <a:extLst>
                      <a:ext uri="{FF2B5EF4-FFF2-40B4-BE49-F238E27FC236}">
                        <a16:creationId xmlns:a16="http://schemas.microsoft.com/office/drawing/2014/main" id="{E40DB123-D6F7-E2D4-B3B7-DC73DF3AB8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84" name="Group 598">
                  <a:extLst>
                    <a:ext uri="{FF2B5EF4-FFF2-40B4-BE49-F238E27FC236}">
                      <a16:creationId xmlns:a16="http://schemas.microsoft.com/office/drawing/2014/main" id="{499BDDAA-254C-166E-8BFD-19C67BA1D1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12" name="Arc 599">
                    <a:extLst>
                      <a:ext uri="{FF2B5EF4-FFF2-40B4-BE49-F238E27FC236}">
                        <a16:creationId xmlns:a16="http://schemas.microsoft.com/office/drawing/2014/main" id="{B90338A0-2180-9094-25A7-2E29812110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13" name="Arc 600">
                    <a:extLst>
                      <a:ext uri="{FF2B5EF4-FFF2-40B4-BE49-F238E27FC236}">
                        <a16:creationId xmlns:a16="http://schemas.microsoft.com/office/drawing/2014/main" id="{BC8ADDF0-1F8D-4187-EBF1-D3072548E8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85" name="Group 601">
                  <a:extLst>
                    <a:ext uri="{FF2B5EF4-FFF2-40B4-BE49-F238E27FC236}">
                      <a16:creationId xmlns:a16="http://schemas.microsoft.com/office/drawing/2014/main" id="{BC54B4A0-E2B2-738F-6BAE-809E4B464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10" name="Arc 602">
                    <a:extLst>
                      <a:ext uri="{FF2B5EF4-FFF2-40B4-BE49-F238E27FC236}">
                        <a16:creationId xmlns:a16="http://schemas.microsoft.com/office/drawing/2014/main" id="{6866EAFA-A5AB-A51D-2C61-8C15621B72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11" name="Arc 603">
                    <a:extLst>
                      <a:ext uri="{FF2B5EF4-FFF2-40B4-BE49-F238E27FC236}">
                        <a16:creationId xmlns:a16="http://schemas.microsoft.com/office/drawing/2014/main" id="{BBE9C72C-44DD-9450-68C5-B4FFDB7E94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86" name="Arc 604">
                  <a:extLst>
                    <a:ext uri="{FF2B5EF4-FFF2-40B4-BE49-F238E27FC236}">
                      <a16:creationId xmlns:a16="http://schemas.microsoft.com/office/drawing/2014/main" id="{17909C31-8ED7-9CE2-E558-F70E0F3BEF1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87" name="Arc 605">
                  <a:extLst>
                    <a:ext uri="{FF2B5EF4-FFF2-40B4-BE49-F238E27FC236}">
                      <a16:creationId xmlns:a16="http://schemas.microsoft.com/office/drawing/2014/main" id="{0A85324B-81EE-6906-B575-C2FCD8ACE2C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88" name="Group 606">
                  <a:extLst>
                    <a:ext uri="{FF2B5EF4-FFF2-40B4-BE49-F238E27FC236}">
                      <a16:creationId xmlns:a16="http://schemas.microsoft.com/office/drawing/2014/main" id="{4328DF72-87EA-CD1B-2B7D-1399CCBC6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08" name="Arc 607">
                    <a:extLst>
                      <a:ext uri="{FF2B5EF4-FFF2-40B4-BE49-F238E27FC236}">
                        <a16:creationId xmlns:a16="http://schemas.microsoft.com/office/drawing/2014/main" id="{5CF7EA34-4B45-636E-9499-C946A6D3EF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09" name="Arc 608">
                    <a:extLst>
                      <a:ext uri="{FF2B5EF4-FFF2-40B4-BE49-F238E27FC236}">
                        <a16:creationId xmlns:a16="http://schemas.microsoft.com/office/drawing/2014/main" id="{E1E6B681-3D16-8330-2E6C-76015F4546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89" name="Group 609">
                  <a:extLst>
                    <a:ext uri="{FF2B5EF4-FFF2-40B4-BE49-F238E27FC236}">
                      <a16:creationId xmlns:a16="http://schemas.microsoft.com/office/drawing/2014/main" id="{FBB63347-A961-F92F-7982-ED460E5FEA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06" name="Arc 610">
                    <a:extLst>
                      <a:ext uri="{FF2B5EF4-FFF2-40B4-BE49-F238E27FC236}">
                        <a16:creationId xmlns:a16="http://schemas.microsoft.com/office/drawing/2014/main" id="{77F53733-EEA7-A917-EB0A-868D856BC4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07" name="Arc 611">
                    <a:extLst>
                      <a:ext uri="{FF2B5EF4-FFF2-40B4-BE49-F238E27FC236}">
                        <a16:creationId xmlns:a16="http://schemas.microsoft.com/office/drawing/2014/main" id="{16024735-5B77-F00E-4154-ECB42B5549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90" name="Group 612">
                  <a:extLst>
                    <a:ext uri="{FF2B5EF4-FFF2-40B4-BE49-F238E27FC236}">
                      <a16:creationId xmlns:a16="http://schemas.microsoft.com/office/drawing/2014/main" id="{36DCBBFE-B90D-9B9E-A9BA-18A62E10A3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04" name="Arc 613">
                    <a:extLst>
                      <a:ext uri="{FF2B5EF4-FFF2-40B4-BE49-F238E27FC236}">
                        <a16:creationId xmlns:a16="http://schemas.microsoft.com/office/drawing/2014/main" id="{86052812-BAEA-DA33-471B-FB517305CE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05" name="Arc 614">
                    <a:extLst>
                      <a:ext uri="{FF2B5EF4-FFF2-40B4-BE49-F238E27FC236}">
                        <a16:creationId xmlns:a16="http://schemas.microsoft.com/office/drawing/2014/main" id="{F5605E24-E62B-2D9C-8F2A-C1321F84A4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91" name="Arc 615">
                  <a:extLst>
                    <a:ext uri="{FF2B5EF4-FFF2-40B4-BE49-F238E27FC236}">
                      <a16:creationId xmlns:a16="http://schemas.microsoft.com/office/drawing/2014/main" id="{19F5319C-7F87-A10D-BC28-C6B64CECDD5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92" name="Arc 616">
                  <a:extLst>
                    <a:ext uri="{FF2B5EF4-FFF2-40B4-BE49-F238E27FC236}">
                      <a16:creationId xmlns:a16="http://schemas.microsoft.com/office/drawing/2014/main" id="{3DA50B0C-28F8-67D2-D853-0D928B3F6FA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593" name="Group 617">
                  <a:extLst>
                    <a:ext uri="{FF2B5EF4-FFF2-40B4-BE49-F238E27FC236}">
                      <a16:creationId xmlns:a16="http://schemas.microsoft.com/office/drawing/2014/main" id="{889EAB41-9599-8FD9-F793-0B8C99289E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02" name="Arc 618">
                    <a:extLst>
                      <a:ext uri="{FF2B5EF4-FFF2-40B4-BE49-F238E27FC236}">
                        <a16:creationId xmlns:a16="http://schemas.microsoft.com/office/drawing/2014/main" id="{085A028A-4CCB-2929-CA7C-17C7E579CF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03" name="Arc 619">
                    <a:extLst>
                      <a:ext uri="{FF2B5EF4-FFF2-40B4-BE49-F238E27FC236}">
                        <a16:creationId xmlns:a16="http://schemas.microsoft.com/office/drawing/2014/main" id="{7EB050B9-D7FD-F830-ECE1-F2AE8E0383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94" name="Group 620">
                  <a:extLst>
                    <a:ext uri="{FF2B5EF4-FFF2-40B4-BE49-F238E27FC236}">
                      <a16:creationId xmlns:a16="http://schemas.microsoft.com/office/drawing/2014/main" id="{2ED50457-1223-A365-D686-AC8603B3F2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600" name="Arc 621">
                    <a:extLst>
                      <a:ext uri="{FF2B5EF4-FFF2-40B4-BE49-F238E27FC236}">
                        <a16:creationId xmlns:a16="http://schemas.microsoft.com/office/drawing/2014/main" id="{2167AC79-7D74-D284-3F93-B53D49EDCF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601" name="Arc 622">
                    <a:extLst>
                      <a:ext uri="{FF2B5EF4-FFF2-40B4-BE49-F238E27FC236}">
                        <a16:creationId xmlns:a16="http://schemas.microsoft.com/office/drawing/2014/main" id="{D475A42D-326B-2563-BCD2-CE7C5A5C57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595" name="Group 623">
                  <a:extLst>
                    <a:ext uri="{FF2B5EF4-FFF2-40B4-BE49-F238E27FC236}">
                      <a16:creationId xmlns:a16="http://schemas.microsoft.com/office/drawing/2014/main" id="{678835B5-8EFD-62D4-F7B8-70A66A7B1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98" name="Arc 624">
                    <a:extLst>
                      <a:ext uri="{FF2B5EF4-FFF2-40B4-BE49-F238E27FC236}">
                        <a16:creationId xmlns:a16="http://schemas.microsoft.com/office/drawing/2014/main" id="{5C23A83F-7C1A-34E8-7976-09B4384506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99" name="Arc 625">
                    <a:extLst>
                      <a:ext uri="{FF2B5EF4-FFF2-40B4-BE49-F238E27FC236}">
                        <a16:creationId xmlns:a16="http://schemas.microsoft.com/office/drawing/2014/main" id="{EAFA6A89-F3D3-877E-6564-BA2008BD8C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596" name="Arc 626">
                  <a:extLst>
                    <a:ext uri="{FF2B5EF4-FFF2-40B4-BE49-F238E27FC236}">
                      <a16:creationId xmlns:a16="http://schemas.microsoft.com/office/drawing/2014/main" id="{CED27E8B-C4E9-BAF1-ED31-91C337E76E46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597" name="Arc 627">
                  <a:extLst>
                    <a:ext uri="{FF2B5EF4-FFF2-40B4-BE49-F238E27FC236}">
                      <a16:creationId xmlns:a16="http://schemas.microsoft.com/office/drawing/2014/main" id="{4E357196-228D-D1CD-42F0-5525DD587EF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535" name="Gerade Verbindung 1397">
                <a:extLst>
                  <a:ext uri="{FF2B5EF4-FFF2-40B4-BE49-F238E27FC236}">
                    <a16:creationId xmlns:a16="http://schemas.microsoft.com/office/drawing/2014/main" id="{C5160A44-CA96-9840-6E57-28BC87B8D31D}"/>
                  </a:ext>
                </a:extLst>
              </p:cNvPr>
              <p:cNvCxnSpPr/>
              <p:nvPr/>
            </p:nvCxnSpPr>
            <p:spPr>
              <a:xfrm rot="5400000" flipH="1">
                <a:off x="5592697" y="6053659"/>
                <a:ext cx="126551" cy="2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7" name="Gruppieren 1401">
              <a:extLst>
                <a:ext uri="{FF2B5EF4-FFF2-40B4-BE49-F238E27FC236}">
                  <a16:creationId xmlns:a16="http://schemas.microsoft.com/office/drawing/2014/main" id="{0BC4022D-4A44-E711-7371-8A00B97FB5AF}"/>
                </a:ext>
              </a:extLst>
            </p:cNvPr>
            <p:cNvGrpSpPr/>
            <p:nvPr/>
          </p:nvGrpSpPr>
          <p:grpSpPr>
            <a:xfrm>
              <a:off x="6137216" y="3306778"/>
              <a:ext cx="298017" cy="276165"/>
              <a:chOff x="5458638" y="4724407"/>
              <a:chExt cx="504517" cy="460571"/>
            </a:xfrm>
          </p:grpSpPr>
          <p:grpSp>
            <p:nvGrpSpPr>
              <p:cNvPr id="1398" name="Gruppieren 652">
                <a:extLst>
                  <a:ext uri="{FF2B5EF4-FFF2-40B4-BE49-F238E27FC236}">
                    <a16:creationId xmlns:a16="http://schemas.microsoft.com/office/drawing/2014/main" id="{45043271-3331-DBA2-F154-1263BEB7E23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58638" y="4724407"/>
                <a:ext cx="504517" cy="352786"/>
                <a:chOff x="1256902" y="5323644"/>
                <a:chExt cx="840861" cy="587976"/>
              </a:xfrm>
            </p:grpSpPr>
            <p:sp>
              <p:nvSpPr>
                <p:cNvPr id="1400" name="Rectangle 494">
                  <a:extLst>
                    <a:ext uri="{FF2B5EF4-FFF2-40B4-BE49-F238E27FC236}">
                      <a16:creationId xmlns:a16="http://schemas.microsoft.com/office/drawing/2014/main" id="{BEF59E07-103D-1255-6F0B-8EC0E65B1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01" name="Group 495">
                  <a:extLst>
                    <a:ext uri="{FF2B5EF4-FFF2-40B4-BE49-F238E27FC236}">
                      <a16:creationId xmlns:a16="http://schemas.microsoft.com/office/drawing/2014/main" id="{1ACFE56D-D9A0-4B36-BE69-2AD4D7A164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32" name="Arc 496">
                    <a:extLst>
                      <a:ext uri="{FF2B5EF4-FFF2-40B4-BE49-F238E27FC236}">
                        <a16:creationId xmlns:a16="http://schemas.microsoft.com/office/drawing/2014/main" id="{7B02118E-7ED5-F76F-EF7D-8822FED28C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33" name="Arc 497">
                    <a:extLst>
                      <a:ext uri="{FF2B5EF4-FFF2-40B4-BE49-F238E27FC236}">
                        <a16:creationId xmlns:a16="http://schemas.microsoft.com/office/drawing/2014/main" id="{FC5344AD-099A-DC1C-E0E9-65BD2B36AB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02" name="Group 498">
                  <a:extLst>
                    <a:ext uri="{FF2B5EF4-FFF2-40B4-BE49-F238E27FC236}">
                      <a16:creationId xmlns:a16="http://schemas.microsoft.com/office/drawing/2014/main" id="{AAA96488-AB3C-64C2-EB5B-E9A4371443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30" name="Arc 499">
                    <a:extLst>
                      <a:ext uri="{FF2B5EF4-FFF2-40B4-BE49-F238E27FC236}">
                        <a16:creationId xmlns:a16="http://schemas.microsoft.com/office/drawing/2014/main" id="{97CF384F-AABF-2144-37BA-79CDF9F4A9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31" name="Arc 500">
                    <a:extLst>
                      <a:ext uri="{FF2B5EF4-FFF2-40B4-BE49-F238E27FC236}">
                        <a16:creationId xmlns:a16="http://schemas.microsoft.com/office/drawing/2014/main" id="{0FB48DA6-012D-B683-75B4-66EBF83303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03" name="Group 501">
                  <a:extLst>
                    <a:ext uri="{FF2B5EF4-FFF2-40B4-BE49-F238E27FC236}">
                      <a16:creationId xmlns:a16="http://schemas.microsoft.com/office/drawing/2014/main" id="{2EC6617E-B951-3961-A288-09344E742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28" name="Arc 502">
                    <a:extLst>
                      <a:ext uri="{FF2B5EF4-FFF2-40B4-BE49-F238E27FC236}">
                        <a16:creationId xmlns:a16="http://schemas.microsoft.com/office/drawing/2014/main" id="{31EF24AB-6686-88E2-C2F9-EBB55C3C11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29" name="Arc 503">
                    <a:extLst>
                      <a:ext uri="{FF2B5EF4-FFF2-40B4-BE49-F238E27FC236}">
                        <a16:creationId xmlns:a16="http://schemas.microsoft.com/office/drawing/2014/main" id="{5C382B7A-6D71-567B-8A33-3E88846A13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04" name="Arc 504">
                  <a:extLst>
                    <a:ext uri="{FF2B5EF4-FFF2-40B4-BE49-F238E27FC236}">
                      <a16:creationId xmlns:a16="http://schemas.microsoft.com/office/drawing/2014/main" id="{E4A0C65E-2877-DC19-6E78-339F3A0DA88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05" name="Arc 505">
                  <a:extLst>
                    <a:ext uri="{FF2B5EF4-FFF2-40B4-BE49-F238E27FC236}">
                      <a16:creationId xmlns:a16="http://schemas.microsoft.com/office/drawing/2014/main" id="{41B87BFE-683A-AEED-C80B-853803B5709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06" name="Group 506">
                  <a:extLst>
                    <a:ext uri="{FF2B5EF4-FFF2-40B4-BE49-F238E27FC236}">
                      <a16:creationId xmlns:a16="http://schemas.microsoft.com/office/drawing/2014/main" id="{EC590333-7ACD-56D3-A67E-9480A77E98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26" name="Arc 507">
                    <a:extLst>
                      <a:ext uri="{FF2B5EF4-FFF2-40B4-BE49-F238E27FC236}">
                        <a16:creationId xmlns:a16="http://schemas.microsoft.com/office/drawing/2014/main" id="{97DBDA68-7C12-EE2C-D328-830B27E42D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27" name="Arc 508">
                    <a:extLst>
                      <a:ext uri="{FF2B5EF4-FFF2-40B4-BE49-F238E27FC236}">
                        <a16:creationId xmlns:a16="http://schemas.microsoft.com/office/drawing/2014/main" id="{D0D92139-C780-0453-7A72-EF9EBC0797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07" name="Group 509">
                  <a:extLst>
                    <a:ext uri="{FF2B5EF4-FFF2-40B4-BE49-F238E27FC236}">
                      <a16:creationId xmlns:a16="http://schemas.microsoft.com/office/drawing/2014/main" id="{03C4CA81-ED61-30D0-2E8C-39F7C4EEF1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24" name="Arc 510">
                    <a:extLst>
                      <a:ext uri="{FF2B5EF4-FFF2-40B4-BE49-F238E27FC236}">
                        <a16:creationId xmlns:a16="http://schemas.microsoft.com/office/drawing/2014/main" id="{FA2DAB46-325F-462F-E8AE-AD6784C4E6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25" name="Arc 511">
                    <a:extLst>
                      <a:ext uri="{FF2B5EF4-FFF2-40B4-BE49-F238E27FC236}">
                        <a16:creationId xmlns:a16="http://schemas.microsoft.com/office/drawing/2014/main" id="{1172A0EA-3BC4-DFE5-44A6-53CAB607D8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08" name="Group 512">
                  <a:extLst>
                    <a:ext uri="{FF2B5EF4-FFF2-40B4-BE49-F238E27FC236}">
                      <a16:creationId xmlns:a16="http://schemas.microsoft.com/office/drawing/2014/main" id="{D56931D8-9C8D-841B-F337-D31676EDFD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22" name="Arc 513">
                    <a:extLst>
                      <a:ext uri="{FF2B5EF4-FFF2-40B4-BE49-F238E27FC236}">
                        <a16:creationId xmlns:a16="http://schemas.microsoft.com/office/drawing/2014/main" id="{55905967-8212-1F2A-2786-A6A6197CEA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23" name="Arc 514">
                    <a:extLst>
                      <a:ext uri="{FF2B5EF4-FFF2-40B4-BE49-F238E27FC236}">
                        <a16:creationId xmlns:a16="http://schemas.microsoft.com/office/drawing/2014/main" id="{03D53522-7A15-9B39-76C5-89302012D9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09" name="Arc 515">
                  <a:extLst>
                    <a:ext uri="{FF2B5EF4-FFF2-40B4-BE49-F238E27FC236}">
                      <a16:creationId xmlns:a16="http://schemas.microsoft.com/office/drawing/2014/main" id="{6D00A524-CAB5-BB7E-409F-A45D4ADF48E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10" name="Arc 516">
                  <a:extLst>
                    <a:ext uri="{FF2B5EF4-FFF2-40B4-BE49-F238E27FC236}">
                      <a16:creationId xmlns:a16="http://schemas.microsoft.com/office/drawing/2014/main" id="{9CE1F09F-B21B-E7EF-413C-BA0FA0C3411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11" name="Group 517">
                  <a:extLst>
                    <a:ext uri="{FF2B5EF4-FFF2-40B4-BE49-F238E27FC236}">
                      <a16:creationId xmlns:a16="http://schemas.microsoft.com/office/drawing/2014/main" id="{7A78FBA3-51FA-57BF-CF03-20577C8D8B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20" name="Arc 518">
                    <a:extLst>
                      <a:ext uri="{FF2B5EF4-FFF2-40B4-BE49-F238E27FC236}">
                        <a16:creationId xmlns:a16="http://schemas.microsoft.com/office/drawing/2014/main" id="{FBF360A5-4C5E-AA0F-F63A-D8D3D1E0E6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21" name="Arc 519">
                    <a:extLst>
                      <a:ext uri="{FF2B5EF4-FFF2-40B4-BE49-F238E27FC236}">
                        <a16:creationId xmlns:a16="http://schemas.microsoft.com/office/drawing/2014/main" id="{B24E09FD-54B9-A482-E398-D025EE1F1A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12" name="Group 520">
                  <a:extLst>
                    <a:ext uri="{FF2B5EF4-FFF2-40B4-BE49-F238E27FC236}">
                      <a16:creationId xmlns:a16="http://schemas.microsoft.com/office/drawing/2014/main" id="{ABBDE953-984A-5FE0-D779-BB5016B920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18" name="Arc 521">
                    <a:extLst>
                      <a:ext uri="{FF2B5EF4-FFF2-40B4-BE49-F238E27FC236}">
                        <a16:creationId xmlns:a16="http://schemas.microsoft.com/office/drawing/2014/main" id="{F9629046-A10E-2882-327A-9CD22CBBCC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19" name="Arc 522">
                    <a:extLst>
                      <a:ext uri="{FF2B5EF4-FFF2-40B4-BE49-F238E27FC236}">
                        <a16:creationId xmlns:a16="http://schemas.microsoft.com/office/drawing/2014/main" id="{676195E5-F5EE-BEA6-766A-4D8125C78C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13" name="Group 523">
                  <a:extLst>
                    <a:ext uri="{FF2B5EF4-FFF2-40B4-BE49-F238E27FC236}">
                      <a16:creationId xmlns:a16="http://schemas.microsoft.com/office/drawing/2014/main" id="{E6C98C8F-20F0-7DF6-137D-AE24D65FEC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16" name="Arc 524">
                    <a:extLst>
                      <a:ext uri="{FF2B5EF4-FFF2-40B4-BE49-F238E27FC236}">
                        <a16:creationId xmlns:a16="http://schemas.microsoft.com/office/drawing/2014/main" id="{CB0D2865-BD8A-78D3-E320-9C25970316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17" name="Arc 525">
                    <a:extLst>
                      <a:ext uri="{FF2B5EF4-FFF2-40B4-BE49-F238E27FC236}">
                        <a16:creationId xmlns:a16="http://schemas.microsoft.com/office/drawing/2014/main" id="{3D5592EC-5AF0-2DAE-BE77-BC8268EB62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14" name="Arc 526">
                  <a:extLst>
                    <a:ext uri="{FF2B5EF4-FFF2-40B4-BE49-F238E27FC236}">
                      <a16:creationId xmlns:a16="http://schemas.microsoft.com/office/drawing/2014/main" id="{DCC50A99-B38E-49C5-8528-4F726EBD409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15" name="Arc 527">
                  <a:extLst>
                    <a:ext uri="{FF2B5EF4-FFF2-40B4-BE49-F238E27FC236}">
                      <a16:creationId xmlns:a16="http://schemas.microsoft.com/office/drawing/2014/main" id="{0D49FA12-9016-7BAC-DAD3-C7253408CE7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16" name="Group 528">
                  <a:extLst>
                    <a:ext uri="{FF2B5EF4-FFF2-40B4-BE49-F238E27FC236}">
                      <a16:creationId xmlns:a16="http://schemas.microsoft.com/office/drawing/2014/main" id="{B71CD88C-7B06-2707-6215-B67BAAFF6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14" name="Arc 529">
                    <a:extLst>
                      <a:ext uri="{FF2B5EF4-FFF2-40B4-BE49-F238E27FC236}">
                        <a16:creationId xmlns:a16="http://schemas.microsoft.com/office/drawing/2014/main" id="{ECCFFC62-BC86-774A-0052-3411D27A21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15" name="Arc 530">
                    <a:extLst>
                      <a:ext uri="{FF2B5EF4-FFF2-40B4-BE49-F238E27FC236}">
                        <a16:creationId xmlns:a16="http://schemas.microsoft.com/office/drawing/2014/main" id="{5219D7BD-F371-C792-0A29-F61802328A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17" name="Group 531">
                  <a:extLst>
                    <a:ext uri="{FF2B5EF4-FFF2-40B4-BE49-F238E27FC236}">
                      <a16:creationId xmlns:a16="http://schemas.microsoft.com/office/drawing/2014/main" id="{D39B1750-A18D-6AB7-CFDA-8C1A7B9EB4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12" name="Arc 532">
                    <a:extLst>
                      <a:ext uri="{FF2B5EF4-FFF2-40B4-BE49-F238E27FC236}">
                        <a16:creationId xmlns:a16="http://schemas.microsoft.com/office/drawing/2014/main" id="{BD374E51-89EC-6B4F-2745-042C154988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13" name="Arc 533">
                    <a:extLst>
                      <a:ext uri="{FF2B5EF4-FFF2-40B4-BE49-F238E27FC236}">
                        <a16:creationId xmlns:a16="http://schemas.microsoft.com/office/drawing/2014/main" id="{A0CEB549-0FC6-9094-B1A1-75E9812AF7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18" name="Group 534">
                  <a:extLst>
                    <a:ext uri="{FF2B5EF4-FFF2-40B4-BE49-F238E27FC236}">
                      <a16:creationId xmlns:a16="http://schemas.microsoft.com/office/drawing/2014/main" id="{67D0D99B-EEC5-5F93-8C61-F769E60023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10" name="Arc 535">
                    <a:extLst>
                      <a:ext uri="{FF2B5EF4-FFF2-40B4-BE49-F238E27FC236}">
                        <a16:creationId xmlns:a16="http://schemas.microsoft.com/office/drawing/2014/main" id="{EB8D5603-87ED-3074-5156-019AE48A9B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11" name="Arc 536">
                    <a:extLst>
                      <a:ext uri="{FF2B5EF4-FFF2-40B4-BE49-F238E27FC236}">
                        <a16:creationId xmlns:a16="http://schemas.microsoft.com/office/drawing/2014/main" id="{D9AF13D3-6F2C-E5CA-46DC-0386FF6B90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19" name="Arc 537">
                  <a:extLst>
                    <a:ext uri="{FF2B5EF4-FFF2-40B4-BE49-F238E27FC236}">
                      <a16:creationId xmlns:a16="http://schemas.microsoft.com/office/drawing/2014/main" id="{B7D925D5-36E2-46B1-E616-0656A581B08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20" name="Arc 538">
                  <a:extLst>
                    <a:ext uri="{FF2B5EF4-FFF2-40B4-BE49-F238E27FC236}">
                      <a16:creationId xmlns:a16="http://schemas.microsoft.com/office/drawing/2014/main" id="{B50680D9-C773-24DF-5E21-3B7A7583192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21" name="Group 539">
                  <a:extLst>
                    <a:ext uri="{FF2B5EF4-FFF2-40B4-BE49-F238E27FC236}">
                      <a16:creationId xmlns:a16="http://schemas.microsoft.com/office/drawing/2014/main" id="{38EB48EE-6BA6-BF4F-1C3F-13099E9E69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08" name="Arc 540">
                    <a:extLst>
                      <a:ext uri="{FF2B5EF4-FFF2-40B4-BE49-F238E27FC236}">
                        <a16:creationId xmlns:a16="http://schemas.microsoft.com/office/drawing/2014/main" id="{040CC909-1341-5A06-A6A9-A0C05DB3F2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09" name="Arc 541">
                    <a:extLst>
                      <a:ext uri="{FF2B5EF4-FFF2-40B4-BE49-F238E27FC236}">
                        <a16:creationId xmlns:a16="http://schemas.microsoft.com/office/drawing/2014/main" id="{7BB720C6-F482-CE8A-41DA-756A4AE542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22" name="Group 542">
                  <a:extLst>
                    <a:ext uri="{FF2B5EF4-FFF2-40B4-BE49-F238E27FC236}">
                      <a16:creationId xmlns:a16="http://schemas.microsoft.com/office/drawing/2014/main" id="{FF40CD5A-E214-F212-D282-114EB23082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06" name="Arc 543">
                    <a:extLst>
                      <a:ext uri="{FF2B5EF4-FFF2-40B4-BE49-F238E27FC236}">
                        <a16:creationId xmlns:a16="http://schemas.microsoft.com/office/drawing/2014/main" id="{2B4F9CAA-AD53-9346-5410-8F88FAC7D7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07" name="Arc 544">
                    <a:extLst>
                      <a:ext uri="{FF2B5EF4-FFF2-40B4-BE49-F238E27FC236}">
                        <a16:creationId xmlns:a16="http://schemas.microsoft.com/office/drawing/2014/main" id="{4E1CF6EE-C5A0-3796-1559-19144192FB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23" name="Group 545">
                  <a:extLst>
                    <a:ext uri="{FF2B5EF4-FFF2-40B4-BE49-F238E27FC236}">
                      <a16:creationId xmlns:a16="http://schemas.microsoft.com/office/drawing/2014/main" id="{2DF17DA7-AD0F-06C4-F5AB-BD2CB04D34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04" name="Arc 546">
                    <a:extLst>
                      <a:ext uri="{FF2B5EF4-FFF2-40B4-BE49-F238E27FC236}">
                        <a16:creationId xmlns:a16="http://schemas.microsoft.com/office/drawing/2014/main" id="{B32A51A3-4B7C-5104-FB71-4D0B232F99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05" name="Arc 547">
                    <a:extLst>
                      <a:ext uri="{FF2B5EF4-FFF2-40B4-BE49-F238E27FC236}">
                        <a16:creationId xmlns:a16="http://schemas.microsoft.com/office/drawing/2014/main" id="{1D07A0CB-D933-B4CE-4844-E053B8362C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24" name="Arc 548">
                  <a:extLst>
                    <a:ext uri="{FF2B5EF4-FFF2-40B4-BE49-F238E27FC236}">
                      <a16:creationId xmlns:a16="http://schemas.microsoft.com/office/drawing/2014/main" id="{0539F872-416A-99F5-A1E9-90795237731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25" name="Arc 549">
                  <a:extLst>
                    <a:ext uri="{FF2B5EF4-FFF2-40B4-BE49-F238E27FC236}">
                      <a16:creationId xmlns:a16="http://schemas.microsoft.com/office/drawing/2014/main" id="{22EA02A4-B61E-892B-C6E2-E69EB42A76F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26" name="Group 550">
                  <a:extLst>
                    <a:ext uri="{FF2B5EF4-FFF2-40B4-BE49-F238E27FC236}">
                      <a16:creationId xmlns:a16="http://schemas.microsoft.com/office/drawing/2014/main" id="{6E0F75AD-6CA9-0E75-BC21-DBA75DB833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02" name="Arc 551">
                    <a:extLst>
                      <a:ext uri="{FF2B5EF4-FFF2-40B4-BE49-F238E27FC236}">
                        <a16:creationId xmlns:a16="http://schemas.microsoft.com/office/drawing/2014/main" id="{E73E4DD2-9937-F4FB-23D0-2E7075941A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03" name="Arc 552">
                    <a:extLst>
                      <a:ext uri="{FF2B5EF4-FFF2-40B4-BE49-F238E27FC236}">
                        <a16:creationId xmlns:a16="http://schemas.microsoft.com/office/drawing/2014/main" id="{D99705E0-5297-32A9-FE20-2D205178AE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27" name="Group 553">
                  <a:extLst>
                    <a:ext uri="{FF2B5EF4-FFF2-40B4-BE49-F238E27FC236}">
                      <a16:creationId xmlns:a16="http://schemas.microsoft.com/office/drawing/2014/main" id="{DF2B1B3B-CFBA-660D-A45B-5E3A5FB820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500" name="Arc 554">
                    <a:extLst>
                      <a:ext uri="{FF2B5EF4-FFF2-40B4-BE49-F238E27FC236}">
                        <a16:creationId xmlns:a16="http://schemas.microsoft.com/office/drawing/2014/main" id="{9FB7C8DB-E3E8-1657-835D-BC1C946DD8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501" name="Arc 555">
                    <a:extLst>
                      <a:ext uri="{FF2B5EF4-FFF2-40B4-BE49-F238E27FC236}">
                        <a16:creationId xmlns:a16="http://schemas.microsoft.com/office/drawing/2014/main" id="{178D7502-5E63-3852-5A34-1308823841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28" name="Group 556">
                  <a:extLst>
                    <a:ext uri="{FF2B5EF4-FFF2-40B4-BE49-F238E27FC236}">
                      <a16:creationId xmlns:a16="http://schemas.microsoft.com/office/drawing/2014/main" id="{9FCCF543-42FF-4262-5009-5E65801D7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98" name="Arc 557">
                    <a:extLst>
                      <a:ext uri="{FF2B5EF4-FFF2-40B4-BE49-F238E27FC236}">
                        <a16:creationId xmlns:a16="http://schemas.microsoft.com/office/drawing/2014/main" id="{98E7B562-D13B-C7E5-C246-01085413CB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99" name="Arc 558">
                    <a:extLst>
                      <a:ext uri="{FF2B5EF4-FFF2-40B4-BE49-F238E27FC236}">
                        <a16:creationId xmlns:a16="http://schemas.microsoft.com/office/drawing/2014/main" id="{50159991-EF4D-CF8A-9910-E4F49D05DF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29" name="Arc 559">
                  <a:extLst>
                    <a:ext uri="{FF2B5EF4-FFF2-40B4-BE49-F238E27FC236}">
                      <a16:creationId xmlns:a16="http://schemas.microsoft.com/office/drawing/2014/main" id="{F13E8CA2-946D-18D7-99EA-52A0D4082679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30" name="Arc 560">
                  <a:extLst>
                    <a:ext uri="{FF2B5EF4-FFF2-40B4-BE49-F238E27FC236}">
                      <a16:creationId xmlns:a16="http://schemas.microsoft.com/office/drawing/2014/main" id="{957C4BA8-F9A4-2FB0-0831-0A4D840CF0DC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31" name="Rectangle 561">
                  <a:extLst>
                    <a:ext uri="{FF2B5EF4-FFF2-40B4-BE49-F238E27FC236}">
                      <a16:creationId xmlns:a16="http://schemas.microsoft.com/office/drawing/2014/main" id="{0D1A0454-54A4-B088-C7C5-EAD312497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1517858" y="5323644"/>
                  <a:ext cx="288140" cy="258786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32" name="Group 562">
                  <a:extLst>
                    <a:ext uri="{FF2B5EF4-FFF2-40B4-BE49-F238E27FC236}">
                      <a16:creationId xmlns:a16="http://schemas.microsoft.com/office/drawing/2014/main" id="{AFF9259A-A523-4B52-77F2-4CCC327E50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1898" y="5630001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96" name="Arc 563">
                    <a:extLst>
                      <a:ext uri="{FF2B5EF4-FFF2-40B4-BE49-F238E27FC236}">
                        <a16:creationId xmlns:a16="http://schemas.microsoft.com/office/drawing/2014/main" id="{BBD48333-1D0B-8371-B216-468533A9F4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97" name="Arc 564">
                    <a:extLst>
                      <a:ext uri="{FF2B5EF4-FFF2-40B4-BE49-F238E27FC236}">
                        <a16:creationId xmlns:a16="http://schemas.microsoft.com/office/drawing/2014/main" id="{D9B379A8-A780-F44C-DFE1-DC7D84FF6A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33" name="Group 565">
                  <a:extLst>
                    <a:ext uri="{FF2B5EF4-FFF2-40B4-BE49-F238E27FC236}">
                      <a16:creationId xmlns:a16="http://schemas.microsoft.com/office/drawing/2014/main" id="{CC50E46E-9126-2DE8-6C95-DC934A0F53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77006" y="567376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94" name="Arc 566">
                    <a:extLst>
                      <a:ext uri="{FF2B5EF4-FFF2-40B4-BE49-F238E27FC236}">
                        <a16:creationId xmlns:a16="http://schemas.microsoft.com/office/drawing/2014/main" id="{B52B28F5-F3E6-3C2F-F3A1-08E844D5BE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95" name="Arc 567">
                    <a:extLst>
                      <a:ext uri="{FF2B5EF4-FFF2-40B4-BE49-F238E27FC236}">
                        <a16:creationId xmlns:a16="http://schemas.microsoft.com/office/drawing/2014/main" id="{C8F33217-82E7-6041-3808-A1340B6BC0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34" name="Group 568">
                  <a:extLst>
                    <a:ext uri="{FF2B5EF4-FFF2-40B4-BE49-F238E27FC236}">
                      <a16:creationId xmlns:a16="http://schemas.microsoft.com/office/drawing/2014/main" id="{AD284BEF-A66A-EC92-F1E4-966DDBC679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0302" y="562809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92" name="Arc 569">
                    <a:extLst>
                      <a:ext uri="{FF2B5EF4-FFF2-40B4-BE49-F238E27FC236}">
                        <a16:creationId xmlns:a16="http://schemas.microsoft.com/office/drawing/2014/main" id="{30F70F0B-7B57-13B8-1D29-98FB111C34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93" name="Arc 570">
                    <a:extLst>
                      <a:ext uri="{FF2B5EF4-FFF2-40B4-BE49-F238E27FC236}">
                        <a16:creationId xmlns:a16="http://schemas.microsoft.com/office/drawing/2014/main" id="{AF2D7113-0FE4-9478-C709-D6F09002FA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35" name="Arc 571">
                  <a:extLst>
                    <a:ext uri="{FF2B5EF4-FFF2-40B4-BE49-F238E27FC236}">
                      <a16:creationId xmlns:a16="http://schemas.microsoft.com/office/drawing/2014/main" id="{03BA8777-24F7-A810-A194-DFA2B740E44D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37961" y="567376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36" name="Arc 572">
                  <a:extLst>
                    <a:ext uri="{FF2B5EF4-FFF2-40B4-BE49-F238E27FC236}">
                      <a16:creationId xmlns:a16="http://schemas.microsoft.com/office/drawing/2014/main" id="{2E518B3F-E481-C32B-B9D4-831EB488622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85407" y="5673766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37" name="Group 573">
                  <a:extLst>
                    <a:ext uri="{FF2B5EF4-FFF2-40B4-BE49-F238E27FC236}">
                      <a16:creationId xmlns:a16="http://schemas.microsoft.com/office/drawing/2014/main" id="{6FCB7AFC-C8D0-D0CE-84F7-8ABCA6404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77335" y="572704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90" name="Arc 574">
                    <a:extLst>
                      <a:ext uri="{FF2B5EF4-FFF2-40B4-BE49-F238E27FC236}">
                        <a16:creationId xmlns:a16="http://schemas.microsoft.com/office/drawing/2014/main" id="{A94A3579-B9A1-CB38-BA8E-A2B0167E0A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91" name="Arc 575">
                    <a:extLst>
                      <a:ext uri="{FF2B5EF4-FFF2-40B4-BE49-F238E27FC236}">
                        <a16:creationId xmlns:a16="http://schemas.microsoft.com/office/drawing/2014/main" id="{50AE7C56-B116-0E17-47E4-7A28D0BF43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38" name="Group 576">
                  <a:extLst>
                    <a:ext uri="{FF2B5EF4-FFF2-40B4-BE49-F238E27FC236}">
                      <a16:creationId xmlns:a16="http://schemas.microsoft.com/office/drawing/2014/main" id="{1A20354D-DB83-4E5C-42D8-BA892B718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2443" y="5770810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88" name="Arc 577">
                    <a:extLst>
                      <a:ext uri="{FF2B5EF4-FFF2-40B4-BE49-F238E27FC236}">
                        <a16:creationId xmlns:a16="http://schemas.microsoft.com/office/drawing/2014/main" id="{6D46FCBB-7F21-5000-48CE-52AB86AD58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89" name="Arc 578">
                    <a:extLst>
                      <a:ext uri="{FF2B5EF4-FFF2-40B4-BE49-F238E27FC236}">
                        <a16:creationId xmlns:a16="http://schemas.microsoft.com/office/drawing/2014/main" id="{50CC39AB-BDC4-EE17-7FD6-D777ABA385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39" name="Group 579">
                  <a:extLst>
                    <a:ext uri="{FF2B5EF4-FFF2-40B4-BE49-F238E27FC236}">
                      <a16:creationId xmlns:a16="http://schemas.microsoft.com/office/drawing/2014/main" id="{FCA8A441-969D-3E42-8061-D92345DA47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5738" y="5725142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86" name="Arc 580">
                    <a:extLst>
                      <a:ext uri="{FF2B5EF4-FFF2-40B4-BE49-F238E27FC236}">
                        <a16:creationId xmlns:a16="http://schemas.microsoft.com/office/drawing/2014/main" id="{B1CB9E90-95D9-4F84-C636-90E2444A09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87" name="Arc 581">
                    <a:extLst>
                      <a:ext uri="{FF2B5EF4-FFF2-40B4-BE49-F238E27FC236}">
                        <a16:creationId xmlns:a16="http://schemas.microsoft.com/office/drawing/2014/main" id="{320C8022-BCE3-9F53-20B3-995822B80B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40" name="Arc 582">
                  <a:extLst>
                    <a:ext uri="{FF2B5EF4-FFF2-40B4-BE49-F238E27FC236}">
                      <a16:creationId xmlns:a16="http://schemas.microsoft.com/office/drawing/2014/main" id="{97C70593-373D-E047-F4AF-30191D2589B5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3398" y="5770810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41" name="Arc 583">
                  <a:extLst>
                    <a:ext uri="{FF2B5EF4-FFF2-40B4-BE49-F238E27FC236}">
                      <a16:creationId xmlns:a16="http://schemas.microsoft.com/office/drawing/2014/main" id="{B58952A3-1678-C9B5-78D7-2AE6BAA5DC8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0843" y="5770810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42" name="Group 584">
                  <a:extLst>
                    <a:ext uri="{FF2B5EF4-FFF2-40B4-BE49-F238E27FC236}">
                      <a16:creationId xmlns:a16="http://schemas.microsoft.com/office/drawing/2014/main" id="{13720B10-8C1A-072C-30A3-B669C9406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680959" y="5824089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84" name="Arc 585">
                    <a:extLst>
                      <a:ext uri="{FF2B5EF4-FFF2-40B4-BE49-F238E27FC236}">
                        <a16:creationId xmlns:a16="http://schemas.microsoft.com/office/drawing/2014/main" id="{A78BA378-A246-30C1-AF21-060C6979CA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85" name="Arc 586">
                    <a:extLst>
                      <a:ext uri="{FF2B5EF4-FFF2-40B4-BE49-F238E27FC236}">
                        <a16:creationId xmlns:a16="http://schemas.microsoft.com/office/drawing/2014/main" id="{B4BB5BC2-8FDC-BE76-45E3-956A5EFD0B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43" name="Group 587">
                  <a:extLst>
                    <a:ext uri="{FF2B5EF4-FFF2-40B4-BE49-F238E27FC236}">
                      <a16:creationId xmlns:a16="http://schemas.microsoft.com/office/drawing/2014/main" id="{DE713056-2175-330F-BA90-23B3373B0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786067" y="586785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82" name="Arc 588">
                    <a:extLst>
                      <a:ext uri="{FF2B5EF4-FFF2-40B4-BE49-F238E27FC236}">
                        <a16:creationId xmlns:a16="http://schemas.microsoft.com/office/drawing/2014/main" id="{157005F4-E9A1-3979-DCD9-A13CE6761F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83" name="Arc 589">
                    <a:extLst>
                      <a:ext uri="{FF2B5EF4-FFF2-40B4-BE49-F238E27FC236}">
                        <a16:creationId xmlns:a16="http://schemas.microsoft.com/office/drawing/2014/main" id="{55D810C6-1F99-D10E-30B9-7C48B77BAD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44" name="Group 590">
                  <a:extLst>
                    <a:ext uri="{FF2B5EF4-FFF2-40B4-BE49-F238E27FC236}">
                      <a16:creationId xmlns:a16="http://schemas.microsoft.com/office/drawing/2014/main" id="{189AD816-F508-3ECF-1C3E-64BCF95479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889363" y="582218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80" name="Arc 591">
                    <a:extLst>
                      <a:ext uri="{FF2B5EF4-FFF2-40B4-BE49-F238E27FC236}">
                        <a16:creationId xmlns:a16="http://schemas.microsoft.com/office/drawing/2014/main" id="{0A5514A8-273B-4514-6D68-E7C6197D45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81" name="Arc 592">
                    <a:extLst>
                      <a:ext uri="{FF2B5EF4-FFF2-40B4-BE49-F238E27FC236}">
                        <a16:creationId xmlns:a16="http://schemas.microsoft.com/office/drawing/2014/main" id="{76DAE800-FB5D-935E-C5D6-2B1BA475B9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45" name="Arc 593">
                  <a:extLst>
                    <a:ext uri="{FF2B5EF4-FFF2-40B4-BE49-F238E27FC236}">
                      <a16:creationId xmlns:a16="http://schemas.microsoft.com/office/drawing/2014/main" id="{425F8619-298D-6499-ED75-4D4C12D67443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2047022" y="5867856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46" name="Arc 594">
                  <a:extLst>
                    <a:ext uri="{FF2B5EF4-FFF2-40B4-BE49-F238E27FC236}">
                      <a16:creationId xmlns:a16="http://schemas.microsoft.com/office/drawing/2014/main" id="{EAFD6550-6FD4-780A-3F7E-D785189345A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994467" y="5867856"/>
                  <a:ext cx="52554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47" name="Group 595">
                  <a:extLst>
                    <a:ext uri="{FF2B5EF4-FFF2-40B4-BE49-F238E27FC236}">
                      <a16:creationId xmlns:a16="http://schemas.microsoft.com/office/drawing/2014/main" id="{3165B61A-3483-AFCE-D004-E6CD9F0E5C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56902" y="5630001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78" name="Arc 596">
                    <a:extLst>
                      <a:ext uri="{FF2B5EF4-FFF2-40B4-BE49-F238E27FC236}">
                        <a16:creationId xmlns:a16="http://schemas.microsoft.com/office/drawing/2014/main" id="{5B4C2F1A-210F-9084-D9A1-02464F5D84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79" name="Arc 597">
                    <a:extLst>
                      <a:ext uri="{FF2B5EF4-FFF2-40B4-BE49-F238E27FC236}">
                        <a16:creationId xmlns:a16="http://schemas.microsoft.com/office/drawing/2014/main" id="{2C901BE5-9521-7418-405D-BFE9222ADB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48" name="Group 598">
                  <a:extLst>
                    <a:ext uri="{FF2B5EF4-FFF2-40B4-BE49-F238E27FC236}">
                      <a16:creationId xmlns:a16="http://schemas.microsoft.com/office/drawing/2014/main" id="{84333152-E270-055B-37A3-D4E42C8FA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2010" y="5673766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76" name="Arc 599">
                    <a:extLst>
                      <a:ext uri="{FF2B5EF4-FFF2-40B4-BE49-F238E27FC236}">
                        <a16:creationId xmlns:a16="http://schemas.microsoft.com/office/drawing/2014/main" id="{F5C85694-2669-25A0-158B-2ED7D4D18D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77" name="Arc 600">
                    <a:extLst>
                      <a:ext uri="{FF2B5EF4-FFF2-40B4-BE49-F238E27FC236}">
                        <a16:creationId xmlns:a16="http://schemas.microsoft.com/office/drawing/2014/main" id="{9A984A18-1B9B-8414-74E7-2C33CA0567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49" name="Group 601">
                  <a:extLst>
                    <a:ext uri="{FF2B5EF4-FFF2-40B4-BE49-F238E27FC236}">
                      <a16:creationId xmlns:a16="http://schemas.microsoft.com/office/drawing/2014/main" id="{BB7FDD5A-AD29-92C4-7982-F0BA430077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65306" y="5628098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74" name="Arc 602">
                    <a:extLst>
                      <a:ext uri="{FF2B5EF4-FFF2-40B4-BE49-F238E27FC236}">
                        <a16:creationId xmlns:a16="http://schemas.microsoft.com/office/drawing/2014/main" id="{B7A63C09-9804-54A3-A93E-0386031A50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75" name="Arc 603">
                    <a:extLst>
                      <a:ext uri="{FF2B5EF4-FFF2-40B4-BE49-F238E27FC236}">
                        <a16:creationId xmlns:a16="http://schemas.microsoft.com/office/drawing/2014/main" id="{9AF70467-8598-EA5F-8F69-9667166F96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50" name="Arc 604">
                  <a:extLst>
                    <a:ext uri="{FF2B5EF4-FFF2-40B4-BE49-F238E27FC236}">
                      <a16:creationId xmlns:a16="http://schemas.microsoft.com/office/drawing/2014/main" id="{ACBF9772-7026-A7D7-12B4-3D0630E79270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2965" y="567186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51" name="Arc 605">
                  <a:extLst>
                    <a:ext uri="{FF2B5EF4-FFF2-40B4-BE49-F238E27FC236}">
                      <a16:creationId xmlns:a16="http://schemas.microsoft.com/office/drawing/2014/main" id="{F640DB9A-935F-0540-2470-60859963F15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0411" y="5671862"/>
                  <a:ext cx="52554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52" name="Group 606">
                  <a:extLst>
                    <a:ext uri="{FF2B5EF4-FFF2-40B4-BE49-F238E27FC236}">
                      <a16:creationId xmlns:a16="http://schemas.microsoft.com/office/drawing/2014/main" id="{C7AC414C-8051-32CD-C306-3D78E07C3A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2339" y="572704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72" name="Arc 607">
                    <a:extLst>
                      <a:ext uri="{FF2B5EF4-FFF2-40B4-BE49-F238E27FC236}">
                        <a16:creationId xmlns:a16="http://schemas.microsoft.com/office/drawing/2014/main" id="{D039D989-7158-AA24-FCE4-2DD744E173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73" name="Arc 608">
                    <a:extLst>
                      <a:ext uri="{FF2B5EF4-FFF2-40B4-BE49-F238E27FC236}">
                        <a16:creationId xmlns:a16="http://schemas.microsoft.com/office/drawing/2014/main" id="{6486B97B-A588-5332-4830-7232245E9E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53" name="Group 609">
                  <a:extLst>
                    <a:ext uri="{FF2B5EF4-FFF2-40B4-BE49-F238E27FC236}">
                      <a16:creationId xmlns:a16="http://schemas.microsoft.com/office/drawing/2014/main" id="{413B14F1-2C35-EBCB-1DF2-6E88CD63B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67446" y="5770810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70" name="Arc 610">
                    <a:extLst>
                      <a:ext uri="{FF2B5EF4-FFF2-40B4-BE49-F238E27FC236}">
                        <a16:creationId xmlns:a16="http://schemas.microsoft.com/office/drawing/2014/main" id="{4345C195-B2E5-9DCD-AF26-5429DC55E8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71" name="Arc 611">
                    <a:extLst>
                      <a:ext uri="{FF2B5EF4-FFF2-40B4-BE49-F238E27FC236}">
                        <a16:creationId xmlns:a16="http://schemas.microsoft.com/office/drawing/2014/main" id="{D23B6BEA-C0CA-D4E6-A042-56DE0C2FE6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54" name="Group 612">
                  <a:extLst>
                    <a:ext uri="{FF2B5EF4-FFF2-40B4-BE49-F238E27FC236}">
                      <a16:creationId xmlns:a16="http://schemas.microsoft.com/office/drawing/2014/main" id="{151932C8-5FFB-61DD-0202-61E6717270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0743" y="5725142"/>
                  <a:ext cx="103296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68" name="Arc 613">
                    <a:extLst>
                      <a:ext uri="{FF2B5EF4-FFF2-40B4-BE49-F238E27FC236}">
                        <a16:creationId xmlns:a16="http://schemas.microsoft.com/office/drawing/2014/main" id="{17F717E8-A0AC-FB45-E019-0275EC6B73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69" name="Arc 614">
                    <a:extLst>
                      <a:ext uri="{FF2B5EF4-FFF2-40B4-BE49-F238E27FC236}">
                        <a16:creationId xmlns:a16="http://schemas.microsoft.com/office/drawing/2014/main" id="{3996085D-29CF-0312-D952-08DFA3058C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55" name="Arc 615">
                  <a:extLst>
                    <a:ext uri="{FF2B5EF4-FFF2-40B4-BE49-F238E27FC236}">
                      <a16:creationId xmlns:a16="http://schemas.microsoft.com/office/drawing/2014/main" id="{3DEA7A9D-64B8-0771-4101-51861FB5B16F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28401" y="5768908"/>
                  <a:ext cx="50741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56" name="Arc 616">
                  <a:extLst>
                    <a:ext uri="{FF2B5EF4-FFF2-40B4-BE49-F238E27FC236}">
                      <a16:creationId xmlns:a16="http://schemas.microsoft.com/office/drawing/2014/main" id="{1BAEB031-D811-E7AF-C53A-C348B4FF90AA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5848" y="5768908"/>
                  <a:ext cx="52553" cy="4376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457" name="Group 617">
                  <a:extLst>
                    <a:ext uri="{FF2B5EF4-FFF2-40B4-BE49-F238E27FC236}">
                      <a16:creationId xmlns:a16="http://schemas.microsoft.com/office/drawing/2014/main" id="{3C1A2D55-F560-A84A-57A3-5B799AF5C9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265964" y="5824089"/>
                  <a:ext cx="103298" cy="43765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66" name="Arc 618">
                    <a:extLst>
                      <a:ext uri="{FF2B5EF4-FFF2-40B4-BE49-F238E27FC236}">
                        <a16:creationId xmlns:a16="http://schemas.microsoft.com/office/drawing/2014/main" id="{3115D97A-FA2B-4BCD-2877-6B89749B77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67" name="Arc 619">
                    <a:extLst>
                      <a:ext uri="{FF2B5EF4-FFF2-40B4-BE49-F238E27FC236}">
                        <a16:creationId xmlns:a16="http://schemas.microsoft.com/office/drawing/2014/main" id="{3D7B32DB-90D2-73C7-CCFF-9AD64A3D7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58" name="Group 620">
                  <a:extLst>
                    <a:ext uri="{FF2B5EF4-FFF2-40B4-BE49-F238E27FC236}">
                      <a16:creationId xmlns:a16="http://schemas.microsoft.com/office/drawing/2014/main" id="{9347BA5D-89D5-D854-699A-1AB1BB6FFA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 flipV="1">
                  <a:off x="1371071" y="5867856"/>
                  <a:ext cx="103298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64" name="Arc 621">
                    <a:extLst>
                      <a:ext uri="{FF2B5EF4-FFF2-40B4-BE49-F238E27FC236}">
                        <a16:creationId xmlns:a16="http://schemas.microsoft.com/office/drawing/2014/main" id="{0B357B64-1E8F-4BCC-7C5E-E6B2527E1F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65" name="Arc 622">
                    <a:extLst>
                      <a:ext uri="{FF2B5EF4-FFF2-40B4-BE49-F238E27FC236}">
                        <a16:creationId xmlns:a16="http://schemas.microsoft.com/office/drawing/2014/main" id="{93FE2CD0-9947-4404-849F-AA62722B13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grpSp>
              <p:nvGrpSpPr>
                <p:cNvPr id="1459" name="Group 623">
                  <a:extLst>
                    <a:ext uri="{FF2B5EF4-FFF2-40B4-BE49-F238E27FC236}">
                      <a16:creationId xmlns:a16="http://schemas.microsoft.com/office/drawing/2014/main" id="{98B4FA22-47D8-0E69-52DD-46EEBE5C0E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574922">
                  <a:off x="1474367" y="5822188"/>
                  <a:ext cx="103296" cy="43764"/>
                  <a:chOff x="227" y="3339"/>
                  <a:chExt cx="90" cy="68"/>
                </a:xfrm>
                <a:solidFill>
                  <a:srgbClr val="74B42F"/>
                </a:solidFill>
              </p:grpSpPr>
              <p:sp>
                <p:nvSpPr>
                  <p:cNvPr id="1462" name="Arc 624">
                    <a:extLst>
                      <a:ext uri="{FF2B5EF4-FFF2-40B4-BE49-F238E27FC236}">
                        <a16:creationId xmlns:a16="http://schemas.microsoft.com/office/drawing/2014/main" id="{63172999-D548-ECD2-4816-9BE0F00E41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2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463" name="Arc 625">
                    <a:extLst>
                      <a:ext uri="{FF2B5EF4-FFF2-40B4-BE49-F238E27FC236}">
                        <a16:creationId xmlns:a16="http://schemas.microsoft.com/office/drawing/2014/main" id="{976B4F8E-4FF8-8BFD-DED6-5FEA12A3C9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 flipH="1">
                    <a:off x="227" y="3339"/>
                    <a:ext cx="45" cy="6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grpFill/>
                  <a:ln w="6350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</p:grpSp>
            <p:sp>
              <p:nvSpPr>
                <p:cNvPr id="1460" name="Arc 626">
                  <a:extLst>
                    <a:ext uri="{FF2B5EF4-FFF2-40B4-BE49-F238E27FC236}">
                      <a16:creationId xmlns:a16="http://schemas.microsoft.com/office/drawing/2014/main" id="{6191FF87-51A6-EC32-A640-553BCEF05A01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V="1">
                  <a:off x="1632026" y="5865952"/>
                  <a:ext cx="50741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461" name="Arc 627">
                  <a:extLst>
                    <a:ext uri="{FF2B5EF4-FFF2-40B4-BE49-F238E27FC236}">
                      <a16:creationId xmlns:a16="http://schemas.microsoft.com/office/drawing/2014/main" id="{08ADE4D2-6592-F285-23E8-AA9B003B25F7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21574922" flipH="1" flipV="1">
                  <a:off x="1579472" y="5865952"/>
                  <a:ext cx="52553" cy="437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74B42F"/>
                </a:solidFill>
                <a:ln w="6350">
                  <a:solidFill>
                    <a:srgbClr val="74B42F"/>
                  </a:solidFill>
                  <a:round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</p:grpSp>
          <p:cxnSp>
            <p:nvCxnSpPr>
              <p:cNvPr id="1399" name="Gerade Verbindung 1399">
                <a:extLst>
                  <a:ext uri="{FF2B5EF4-FFF2-40B4-BE49-F238E27FC236}">
                    <a16:creationId xmlns:a16="http://schemas.microsoft.com/office/drawing/2014/main" id="{0EB23AA4-A7F2-7C6B-3855-B5B6B7401E64}"/>
                  </a:ext>
                </a:extLst>
              </p:cNvPr>
              <p:cNvCxnSpPr/>
              <p:nvPr/>
            </p:nvCxnSpPr>
            <p:spPr>
              <a:xfrm rot="16200000" flipV="1">
                <a:off x="5527514" y="5014277"/>
                <a:ext cx="341400" cy="2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42" name="Gruppieren 1941">
            <a:extLst>
              <a:ext uri="{FF2B5EF4-FFF2-40B4-BE49-F238E27FC236}">
                <a16:creationId xmlns:a16="http://schemas.microsoft.com/office/drawing/2014/main" id="{30493DD2-09DD-1977-1C0F-F33988F5FA68}"/>
              </a:ext>
            </a:extLst>
          </p:cNvPr>
          <p:cNvGrpSpPr/>
          <p:nvPr/>
        </p:nvGrpSpPr>
        <p:grpSpPr>
          <a:xfrm>
            <a:off x="5594856" y="2473055"/>
            <a:ext cx="2301451" cy="1717868"/>
            <a:chOff x="5450840" y="2473055"/>
            <a:chExt cx="2301451" cy="1717868"/>
          </a:xfrm>
        </p:grpSpPr>
        <p:grpSp>
          <p:nvGrpSpPr>
            <p:cNvPr id="1943" name="Gruppieren 1404">
              <a:extLst>
                <a:ext uri="{FF2B5EF4-FFF2-40B4-BE49-F238E27FC236}">
                  <a16:creationId xmlns:a16="http://schemas.microsoft.com/office/drawing/2014/main" id="{1F0A8106-CEC4-B936-E26A-D261D80F12BB}"/>
                </a:ext>
              </a:extLst>
            </p:cNvPr>
            <p:cNvGrpSpPr/>
            <p:nvPr/>
          </p:nvGrpSpPr>
          <p:grpSpPr>
            <a:xfrm>
              <a:off x="5709344" y="3339327"/>
              <a:ext cx="188910" cy="194274"/>
              <a:chOff x="2466975" y="324414"/>
              <a:chExt cx="319806" cy="324000"/>
            </a:xfrm>
          </p:grpSpPr>
          <p:cxnSp>
            <p:nvCxnSpPr>
              <p:cNvPr id="1959" name="Gerade Verbindung 1402">
                <a:extLst>
                  <a:ext uri="{FF2B5EF4-FFF2-40B4-BE49-F238E27FC236}">
                    <a16:creationId xmlns:a16="http://schemas.microsoft.com/office/drawing/2014/main" id="{C923FBF1-8711-C2A6-4411-22E2E07EAF65}"/>
                  </a:ext>
                </a:extLst>
              </p:cNvPr>
              <p:cNvCxnSpPr/>
              <p:nvPr/>
            </p:nvCxnSpPr>
            <p:spPr>
              <a:xfrm flipV="1">
                <a:off x="2466975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60" name="Picture 3">
                <a:extLst>
                  <a:ext uri="{FF2B5EF4-FFF2-40B4-BE49-F238E27FC236}">
                    <a16:creationId xmlns:a16="http://schemas.microsoft.com/office/drawing/2014/main" id="{2D247E1A-96C2-146F-53FC-A87CF91B3B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4" name="Gruppieren 1405">
              <a:extLst>
                <a:ext uri="{FF2B5EF4-FFF2-40B4-BE49-F238E27FC236}">
                  <a16:creationId xmlns:a16="http://schemas.microsoft.com/office/drawing/2014/main" id="{0DEFD3E6-46FB-A9DF-AAE8-FD48852FF60C}"/>
                </a:ext>
              </a:extLst>
            </p:cNvPr>
            <p:cNvGrpSpPr/>
            <p:nvPr/>
          </p:nvGrpSpPr>
          <p:grpSpPr>
            <a:xfrm>
              <a:off x="6432577" y="3428057"/>
              <a:ext cx="188910" cy="194274"/>
              <a:chOff x="2466975" y="324414"/>
              <a:chExt cx="319806" cy="324000"/>
            </a:xfrm>
          </p:grpSpPr>
          <p:cxnSp>
            <p:nvCxnSpPr>
              <p:cNvPr id="1957" name="Gerade Verbindung 1407">
                <a:extLst>
                  <a:ext uri="{FF2B5EF4-FFF2-40B4-BE49-F238E27FC236}">
                    <a16:creationId xmlns:a16="http://schemas.microsoft.com/office/drawing/2014/main" id="{5E56730E-C399-E5FC-ECF8-3DED1B143CB6}"/>
                  </a:ext>
                </a:extLst>
              </p:cNvPr>
              <p:cNvCxnSpPr/>
              <p:nvPr/>
            </p:nvCxnSpPr>
            <p:spPr>
              <a:xfrm flipV="1">
                <a:off x="2466975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58" name="Picture 3">
                <a:extLst>
                  <a:ext uri="{FF2B5EF4-FFF2-40B4-BE49-F238E27FC236}">
                    <a16:creationId xmlns:a16="http://schemas.microsoft.com/office/drawing/2014/main" id="{C735C5D9-9DFC-CADB-0F8D-56BCABD8B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5" name="Gruppieren 1408">
              <a:extLst>
                <a:ext uri="{FF2B5EF4-FFF2-40B4-BE49-F238E27FC236}">
                  <a16:creationId xmlns:a16="http://schemas.microsoft.com/office/drawing/2014/main" id="{DB98579A-2117-D7A9-7005-8966D170DC72}"/>
                </a:ext>
              </a:extLst>
            </p:cNvPr>
            <p:cNvGrpSpPr/>
            <p:nvPr/>
          </p:nvGrpSpPr>
          <p:grpSpPr>
            <a:xfrm>
              <a:off x="5450840" y="3996649"/>
              <a:ext cx="157540" cy="194274"/>
              <a:chOff x="2604164" y="324414"/>
              <a:chExt cx="266700" cy="324000"/>
            </a:xfrm>
          </p:grpSpPr>
          <p:cxnSp>
            <p:nvCxnSpPr>
              <p:cNvPr id="1955" name="Gerade Verbindung 1410">
                <a:extLst>
                  <a:ext uri="{FF2B5EF4-FFF2-40B4-BE49-F238E27FC236}">
                    <a16:creationId xmlns:a16="http://schemas.microsoft.com/office/drawing/2014/main" id="{9F191546-2526-8273-4314-3B17AE533B45}"/>
                  </a:ext>
                </a:extLst>
              </p:cNvPr>
              <p:cNvCxnSpPr/>
              <p:nvPr/>
            </p:nvCxnSpPr>
            <p:spPr>
              <a:xfrm flipV="1">
                <a:off x="2705100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56" name="Picture 3">
                <a:extLst>
                  <a:ext uri="{FF2B5EF4-FFF2-40B4-BE49-F238E27FC236}">
                    <a16:creationId xmlns:a16="http://schemas.microsoft.com/office/drawing/2014/main" id="{B0D8DDAE-9059-11D9-4288-F11B59617D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6" name="Gruppieren 1411">
              <a:extLst>
                <a:ext uri="{FF2B5EF4-FFF2-40B4-BE49-F238E27FC236}">
                  <a16:creationId xmlns:a16="http://schemas.microsoft.com/office/drawing/2014/main" id="{6649CD2D-18AF-42F5-8597-0B0601DBE6C5}"/>
                </a:ext>
              </a:extLst>
            </p:cNvPr>
            <p:cNvGrpSpPr/>
            <p:nvPr/>
          </p:nvGrpSpPr>
          <p:grpSpPr>
            <a:xfrm>
              <a:off x="7526249" y="3656081"/>
              <a:ext cx="157540" cy="194274"/>
              <a:chOff x="2604164" y="324414"/>
              <a:chExt cx="266700" cy="324000"/>
            </a:xfrm>
          </p:grpSpPr>
          <p:cxnSp>
            <p:nvCxnSpPr>
              <p:cNvPr id="1953" name="Gerade Verbindung 1412">
                <a:extLst>
                  <a:ext uri="{FF2B5EF4-FFF2-40B4-BE49-F238E27FC236}">
                    <a16:creationId xmlns:a16="http://schemas.microsoft.com/office/drawing/2014/main" id="{BD27BB57-6BB2-991A-86A0-0FE69039844F}"/>
                  </a:ext>
                </a:extLst>
              </p:cNvPr>
              <p:cNvCxnSpPr/>
              <p:nvPr/>
            </p:nvCxnSpPr>
            <p:spPr>
              <a:xfrm flipV="1">
                <a:off x="2705100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54" name="Picture 3">
                <a:extLst>
                  <a:ext uri="{FF2B5EF4-FFF2-40B4-BE49-F238E27FC236}">
                    <a16:creationId xmlns:a16="http://schemas.microsoft.com/office/drawing/2014/main" id="{E8C4099E-5E77-84B9-67D6-11A8E9F66E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7" name="Gruppieren 1414">
              <a:extLst>
                <a:ext uri="{FF2B5EF4-FFF2-40B4-BE49-F238E27FC236}">
                  <a16:creationId xmlns:a16="http://schemas.microsoft.com/office/drawing/2014/main" id="{A66D6727-BD91-3B7A-F0DB-7D94CF1A66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84778" y="3320794"/>
              <a:ext cx="176053" cy="221471"/>
              <a:chOff x="2604164" y="324414"/>
              <a:chExt cx="266700" cy="324000"/>
            </a:xfrm>
          </p:grpSpPr>
          <p:cxnSp>
            <p:nvCxnSpPr>
              <p:cNvPr id="1951" name="Gerade Verbindung 1415">
                <a:extLst>
                  <a:ext uri="{FF2B5EF4-FFF2-40B4-BE49-F238E27FC236}">
                    <a16:creationId xmlns:a16="http://schemas.microsoft.com/office/drawing/2014/main" id="{FA16E4FF-75F4-1F04-FDAB-2CECF6810EF9}"/>
                  </a:ext>
                </a:extLst>
              </p:cNvPr>
              <p:cNvCxnSpPr/>
              <p:nvPr/>
            </p:nvCxnSpPr>
            <p:spPr>
              <a:xfrm flipV="1">
                <a:off x="2705100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52" name="Picture 3">
                <a:extLst>
                  <a:ext uri="{FF2B5EF4-FFF2-40B4-BE49-F238E27FC236}">
                    <a16:creationId xmlns:a16="http://schemas.microsoft.com/office/drawing/2014/main" id="{EBA57CB2-688A-7C45-3507-C4B99BDAE7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8" name="Gruppieren 1417">
              <a:extLst>
                <a:ext uri="{FF2B5EF4-FFF2-40B4-BE49-F238E27FC236}">
                  <a16:creationId xmlns:a16="http://schemas.microsoft.com/office/drawing/2014/main" id="{2D44106D-F626-9472-F4D6-3533491901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76238" y="2473055"/>
              <a:ext cx="176053" cy="221471"/>
              <a:chOff x="2604164" y="324414"/>
              <a:chExt cx="266700" cy="324000"/>
            </a:xfrm>
          </p:grpSpPr>
          <p:cxnSp>
            <p:nvCxnSpPr>
              <p:cNvPr id="1949" name="Gerade Verbindung 1418">
                <a:extLst>
                  <a:ext uri="{FF2B5EF4-FFF2-40B4-BE49-F238E27FC236}">
                    <a16:creationId xmlns:a16="http://schemas.microsoft.com/office/drawing/2014/main" id="{61352CE9-F70D-7018-7BFC-CE2F4BC41008}"/>
                  </a:ext>
                </a:extLst>
              </p:cNvPr>
              <p:cNvCxnSpPr/>
              <p:nvPr/>
            </p:nvCxnSpPr>
            <p:spPr>
              <a:xfrm flipV="1">
                <a:off x="2705100" y="585039"/>
                <a:ext cx="165764" cy="114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50" name="Picture 3">
                <a:extLst>
                  <a:ext uri="{FF2B5EF4-FFF2-40B4-BE49-F238E27FC236}">
                    <a16:creationId xmlns:a16="http://schemas.microsoft.com/office/drawing/2014/main" id="{11361724-655C-1096-0921-E4567A0384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604164" y="324414"/>
                <a:ext cx="182617" cy="3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61" name="Gruppieren 1960">
            <a:extLst>
              <a:ext uri="{FF2B5EF4-FFF2-40B4-BE49-F238E27FC236}">
                <a16:creationId xmlns:a16="http://schemas.microsoft.com/office/drawing/2014/main" id="{EDA57B60-4FDA-6C1D-8F04-B539D40AED35}"/>
              </a:ext>
            </a:extLst>
          </p:cNvPr>
          <p:cNvGrpSpPr/>
          <p:nvPr/>
        </p:nvGrpSpPr>
        <p:grpSpPr>
          <a:xfrm>
            <a:off x="5150202" y="2575159"/>
            <a:ext cx="2328402" cy="1688472"/>
            <a:chOff x="5006186" y="2575159"/>
            <a:chExt cx="2328402" cy="1688472"/>
          </a:xfrm>
        </p:grpSpPr>
        <p:grpSp>
          <p:nvGrpSpPr>
            <p:cNvPr id="1962" name="Gruppieren 1425">
              <a:extLst>
                <a:ext uri="{FF2B5EF4-FFF2-40B4-BE49-F238E27FC236}">
                  <a16:creationId xmlns:a16="http://schemas.microsoft.com/office/drawing/2014/main" id="{8E4857E7-4CC3-D188-D389-138A4E71153B}"/>
                </a:ext>
              </a:extLst>
            </p:cNvPr>
            <p:cNvGrpSpPr/>
            <p:nvPr/>
          </p:nvGrpSpPr>
          <p:grpSpPr>
            <a:xfrm>
              <a:off x="6933860" y="3915397"/>
              <a:ext cx="258999" cy="172689"/>
              <a:chOff x="2422166" y="331139"/>
              <a:chExt cx="438462" cy="252000"/>
            </a:xfrm>
          </p:grpSpPr>
          <p:cxnSp>
            <p:nvCxnSpPr>
              <p:cNvPr id="1981" name="Gerade Verbindung 1423">
                <a:extLst>
                  <a:ext uri="{FF2B5EF4-FFF2-40B4-BE49-F238E27FC236}">
                    <a16:creationId xmlns:a16="http://schemas.microsoft.com/office/drawing/2014/main" id="{D43EE9BC-5785-FDFB-FD93-69589CD40283}"/>
                  </a:ext>
                </a:extLst>
              </p:cNvPr>
              <p:cNvCxnSpPr/>
              <p:nvPr/>
            </p:nvCxnSpPr>
            <p:spPr>
              <a:xfrm>
                <a:off x="2422166" y="516936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82" name="Picture 5">
                <a:extLst>
                  <a:ext uri="{FF2B5EF4-FFF2-40B4-BE49-F238E27FC236}">
                    <a16:creationId xmlns:a16="http://schemas.microsoft.com/office/drawing/2014/main" id="{908FED78-75A8-59F9-C179-B62CD89EB7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3" name="Gruppieren 1426">
              <a:extLst>
                <a:ext uri="{FF2B5EF4-FFF2-40B4-BE49-F238E27FC236}">
                  <a16:creationId xmlns:a16="http://schemas.microsoft.com/office/drawing/2014/main" id="{74D823DB-7558-2C28-BB5D-EA1C5F88E89D}"/>
                </a:ext>
              </a:extLst>
            </p:cNvPr>
            <p:cNvGrpSpPr/>
            <p:nvPr/>
          </p:nvGrpSpPr>
          <p:grpSpPr>
            <a:xfrm>
              <a:off x="6666693" y="2575159"/>
              <a:ext cx="202550" cy="172689"/>
              <a:chOff x="2602166" y="331139"/>
              <a:chExt cx="342900" cy="252000"/>
            </a:xfrm>
          </p:grpSpPr>
          <p:cxnSp>
            <p:nvCxnSpPr>
              <p:cNvPr id="1979" name="Gerade Verbindung 1428">
                <a:extLst>
                  <a:ext uri="{FF2B5EF4-FFF2-40B4-BE49-F238E27FC236}">
                    <a16:creationId xmlns:a16="http://schemas.microsoft.com/office/drawing/2014/main" id="{878C7B32-AB07-EC4A-57B5-4A228BCD3461}"/>
                  </a:ext>
                </a:extLst>
              </p:cNvPr>
              <p:cNvCxnSpPr/>
              <p:nvPr/>
            </p:nvCxnSpPr>
            <p:spPr>
              <a:xfrm>
                <a:off x="2765066" y="516936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80" name="Picture 5">
                <a:extLst>
                  <a:ext uri="{FF2B5EF4-FFF2-40B4-BE49-F238E27FC236}">
                    <a16:creationId xmlns:a16="http://schemas.microsoft.com/office/drawing/2014/main" id="{9BAFF47B-EB51-5518-F60F-8F1FE27BBE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4" name="Gruppieren 1429">
              <a:extLst>
                <a:ext uri="{FF2B5EF4-FFF2-40B4-BE49-F238E27FC236}">
                  <a16:creationId xmlns:a16="http://schemas.microsoft.com/office/drawing/2014/main" id="{0D90F93F-BD1F-14C9-559A-61A08D7BED31}"/>
                </a:ext>
              </a:extLst>
            </p:cNvPr>
            <p:cNvGrpSpPr/>
            <p:nvPr/>
          </p:nvGrpSpPr>
          <p:grpSpPr>
            <a:xfrm>
              <a:off x="5471870" y="3662263"/>
              <a:ext cx="225055" cy="172689"/>
              <a:chOff x="2602166" y="331139"/>
              <a:chExt cx="381000" cy="252000"/>
            </a:xfrm>
          </p:grpSpPr>
          <p:cxnSp>
            <p:nvCxnSpPr>
              <p:cNvPr id="1977" name="Gerade Verbindung 1430">
                <a:extLst>
                  <a:ext uri="{FF2B5EF4-FFF2-40B4-BE49-F238E27FC236}">
                    <a16:creationId xmlns:a16="http://schemas.microsoft.com/office/drawing/2014/main" id="{61A1A309-77A3-FE5F-88DF-79026D518391}"/>
                  </a:ext>
                </a:extLst>
              </p:cNvPr>
              <p:cNvCxnSpPr/>
              <p:nvPr/>
            </p:nvCxnSpPr>
            <p:spPr>
              <a:xfrm>
                <a:off x="2803166" y="516936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78" name="Picture 5">
                <a:extLst>
                  <a:ext uri="{FF2B5EF4-FFF2-40B4-BE49-F238E27FC236}">
                    <a16:creationId xmlns:a16="http://schemas.microsoft.com/office/drawing/2014/main" id="{471A5EEF-114C-DA83-4544-47F619DEA0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5" name="Gruppieren 1432">
              <a:extLst>
                <a:ext uri="{FF2B5EF4-FFF2-40B4-BE49-F238E27FC236}">
                  <a16:creationId xmlns:a16="http://schemas.microsoft.com/office/drawing/2014/main" id="{AE436D39-48D8-CBF0-CCB9-0C6DBC4FCC11}"/>
                </a:ext>
              </a:extLst>
            </p:cNvPr>
            <p:cNvGrpSpPr/>
            <p:nvPr/>
          </p:nvGrpSpPr>
          <p:grpSpPr>
            <a:xfrm>
              <a:off x="6170889" y="2843190"/>
              <a:ext cx="254991" cy="172689"/>
              <a:chOff x="2428951" y="331139"/>
              <a:chExt cx="431677" cy="252000"/>
            </a:xfrm>
          </p:grpSpPr>
          <p:cxnSp>
            <p:nvCxnSpPr>
              <p:cNvPr id="1975" name="Gerade Verbindung 1433">
                <a:extLst>
                  <a:ext uri="{FF2B5EF4-FFF2-40B4-BE49-F238E27FC236}">
                    <a16:creationId xmlns:a16="http://schemas.microsoft.com/office/drawing/2014/main" id="{F8D68A16-DF0F-E952-543B-B82AF63D7CC6}"/>
                  </a:ext>
                </a:extLst>
              </p:cNvPr>
              <p:cNvCxnSpPr/>
              <p:nvPr/>
            </p:nvCxnSpPr>
            <p:spPr>
              <a:xfrm>
                <a:off x="2428951" y="397250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76" name="Picture 5">
                <a:extLst>
                  <a:ext uri="{FF2B5EF4-FFF2-40B4-BE49-F238E27FC236}">
                    <a16:creationId xmlns:a16="http://schemas.microsoft.com/office/drawing/2014/main" id="{091EA5D8-3121-B630-9925-AD43766E3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6" name="Gruppieren 1435">
              <a:extLst>
                <a:ext uri="{FF2B5EF4-FFF2-40B4-BE49-F238E27FC236}">
                  <a16:creationId xmlns:a16="http://schemas.microsoft.com/office/drawing/2014/main" id="{25325B20-0536-E5A8-D75B-32F7F3FB2F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90595" y="3439512"/>
              <a:ext cx="143993" cy="120804"/>
              <a:chOff x="2505151" y="331139"/>
              <a:chExt cx="355477" cy="252000"/>
            </a:xfrm>
          </p:grpSpPr>
          <p:cxnSp>
            <p:nvCxnSpPr>
              <p:cNvPr id="1973" name="Gerade Verbindung 1436">
                <a:extLst>
                  <a:ext uri="{FF2B5EF4-FFF2-40B4-BE49-F238E27FC236}">
                    <a16:creationId xmlns:a16="http://schemas.microsoft.com/office/drawing/2014/main" id="{2DCA66F0-62A5-FC95-B801-F714241621FA}"/>
                  </a:ext>
                </a:extLst>
              </p:cNvPr>
              <p:cNvCxnSpPr/>
              <p:nvPr/>
            </p:nvCxnSpPr>
            <p:spPr>
              <a:xfrm>
                <a:off x="2505151" y="397250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74" name="Picture 5">
                <a:extLst>
                  <a:ext uri="{FF2B5EF4-FFF2-40B4-BE49-F238E27FC236}">
                    <a16:creationId xmlns:a16="http://schemas.microsoft.com/office/drawing/2014/main" id="{7B2785A6-8465-3BC0-A0BD-B1F2D71867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7" name="Gruppieren 1438">
              <a:extLst>
                <a:ext uri="{FF2B5EF4-FFF2-40B4-BE49-F238E27FC236}">
                  <a16:creationId xmlns:a16="http://schemas.microsoft.com/office/drawing/2014/main" id="{CF92750C-3085-0EFD-C393-07A2DA80EF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85393" y="4142827"/>
              <a:ext cx="143993" cy="120804"/>
              <a:chOff x="2505151" y="331139"/>
              <a:chExt cx="355477" cy="252000"/>
            </a:xfrm>
          </p:grpSpPr>
          <p:cxnSp>
            <p:nvCxnSpPr>
              <p:cNvPr id="1971" name="Gerade Verbindung 1439">
                <a:extLst>
                  <a:ext uri="{FF2B5EF4-FFF2-40B4-BE49-F238E27FC236}">
                    <a16:creationId xmlns:a16="http://schemas.microsoft.com/office/drawing/2014/main" id="{1712AC3F-C003-B5C2-F07C-8F5CB2DA5E8B}"/>
                  </a:ext>
                </a:extLst>
              </p:cNvPr>
              <p:cNvCxnSpPr/>
              <p:nvPr/>
            </p:nvCxnSpPr>
            <p:spPr>
              <a:xfrm>
                <a:off x="2505151" y="397250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72" name="Picture 5">
                <a:extLst>
                  <a:ext uri="{FF2B5EF4-FFF2-40B4-BE49-F238E27FC236}">
                    <a16:creationId xmlns:a16="http://schemas.microsoft.com/office/drawing/2014/main" id="{5EA9B6ED-4B5F-9958-564E-8D95DD5BDB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68" name="Gruppieren 1441">
              <a:extLst>
                <a:ext uri="{FF2B5EF4-FFF2-40B4-BE49-F238E27FC236}">
                  <a16:creationId xmlns:a16="http://schemas.microsoft.com/office/drawing/2014/main" id="{43DEC032-4D47-2E01-3A11-E92875A4CA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06186" y="3343505"/>
              <a:ext cx="104698" cy="186639"/>
              <a:chOff x="2602166" y="331139"/>
              <a:chExt cx="258462" cy="389336"/>
            </a:xfrm>
          </p:grpSpPr>
          <p:cxnSp>
            <p:nvCxnSpPr>
              <p:cNvPr id="1969" name="Gerade Verbindung 1442">
                <a:extLst>
                  <a:ext uri="{FF2B5EF4-FFF2-40B4-BE49-F238E27FC236}">
                    <a16:creationId xmlns:a16="http://schemas.microsoft.com/office/drawing/2014/main" id="{C07E9F5F-CB3C-F8C4-EDBD-2A04146A0B06}"/>
                  </a:ext>
                </a:extLst>
              </p:cNvPr>
              <p:cNvCxnSpPr/>
              <p:nvPr/>
            </p:nvCxnSpPr>
            <p:spPr>
              <a:xfrm rot="5400000">
                <a:off x="2656100" y="641725"/>
                <a:ext cx="1575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970" name="Picture 5">
                <a:extLst>
                  <a:ext uri="{FF2B5EF4-FFF2-40B4-BE49-F238E27FC236}">
                    <a16:creationId xmlns:a16="http://schemas.microsoft.com/office/drawing/2014/main" id="{1573BD7B-B9D9-C3A0-9AFF-841E0F8FAD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602166" y="331139"/>
                <a:ext cx="258462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83" name="Gruppieren 1982">
            <a:extLst>
              <a:ext uri="{FF2B5EF4-FFF2-40B4-BE49-F238E27FC236}">
                <a16:creationId xmlns:a16="http://schemas.microsoft.com/office/drawing/2014/main" id="{BC3AFB7F-AB85-3E52-2DFC-0F2020F50BD8}"/>
              </a:ext>
            </a:extLst>
          </p:cNvPr>
          <p:cNvGrpSpPr/>
          <p:nvPr/>
        </p:nvGrpSpPr>
        <p:grpSpPr>
          <a:xfrm>
            <a:off x="5124759" y="2495490"/>
            <a:ext cx="3108151" cy="1945528"/>
            <a:chOff x="4980743" y="2495490"/>
            <a:chExt cx="3108151" cy="1945528"/>
          </a:xfrm>
        </p:grpSpPr>
        <p:grpSp>
          <p:nvGrpSpPr>
            <p:cNvPr id="1984" name="Gruppieren 301">
              <a:extLst>
                <a:ext uri="{FF2B5EF4-FFF2-40B4-BE49-F238E27FC236}">
                  <a16:creationId xmlns:a16="http://schemas.microsoft.com/office/drawing/2014/main" id="{51675375-FEA2-130A-980A-BF1C56DD8683}"/>
                </a:ext>
              </a:extLst>
            </p:cNvPr>
            <p:cNvGrpSpPr/>
            <p:nvPr/>
          </p:nvGrpSpPr>
          <p:grpSpPr>
            <a:xfrm>
              <a:off x="4980743" y="2495490"/>
              <a:ext cx="227087" cy="214965"/>
              <a:chOff x="3458925" y="3906925"/>
              <a:chExt cx="384442" cy="358507"/>
            </a:xfrm>
          </p:grpSpPr>
          <p:grpSp>
            <p:nvGrpSpPr>
              <p:cNvPr id="2353" name="Gruppieren 254">
                <a:extLst>
                  <a:ext uri="{FF2B5EF4-FFF2-40B4-BE49-F238E27FC236}">
                    <a16:creationId xmlns:a16="http://schemas.microsoft.com/office/drawing/2014/main" id="{F0E42BC4-57DD-0078-A255-3386D399F6F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58925" y="3906925"/>
                <a:ext cx="261962" cy="358507"/>
                <a:chOff x="2678401" y="3562742"/>
                <a:chExt cx="349281" cy="478009"/>
              </a:xfrm>
            </p:grpSpPr>
            <p:sp>
              <p:nvSpPr>
                <p:cNvPr id="2355" name="Rectangle 97">
                  <a:extLst>
                    <a:ext uri="{FF2B5EF4-FFF2-40B4-BE49-F238E27FC236}">
                      <a16:creationId xmlns:a16="http://schemas.microsoft.com/office/drawing/2014/main" id="{0EFB42DD-EE0F-3CF6-1ECC-82400989C5C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356" name="AutoShape 98">
                  <a:extLst>
                    <a:ext uri="{FF2B5EF4-FFF2-40B4-BE49-F238E27FC236}">
                      <a16:creationId xmlns:a16="http://schemas.microsoft.com/office/drawing/2014/main" id="{312C3C25-B1DB-303D-4599-8AA699C86DD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357" name="Group 141">
                  <a:extLst>
                    <a:ext uri="{FF2B5EF4-FFF2-40B4-BE49-F238E27FC236}">
                      <a16:creationId xmlns:a16="http://schemas.microsoft.com/office/drawing/2014/main" id="{2CC82608-920B-154D-86C3-90C4D13112D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2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358" name="Line 142">
                    <a:extLst>
                      <a:ext uri="{FF2B5EF4-FFF2-40B4-BE49-F238E27FC236}">
                        <a16:creationId xmlns:a16="http://schemas.microsoft.com/office/drawing/2014/main" id="{A9B08DEF-FB52-C4F1-81A8-2AD9256459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359" name="Group 143">
                    <a:extLst>
                      <a:ext uri="{FF2B5EF4-FFF2-40B4-BE49-F238E27FC236}">
                        <a16:creationId xmlns:a16="http://schemas.microsoft.com/office/drawing/2014/main" id="{85AD66A3-C629-BC2F-A03F-F07FC29F2F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86" name="Group 144">
                      <a:extLst>
                        <a:ext uri="{FF2B5EF4-FFF2-40B4-BE49-F238E27FC236}">
                          <a16:creationId xmlns:a16="http://schemas.microsoft.com/office/drawing/2014/main" id="{F11930BD-69D3-721B-9BC5-F522EDE780C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96" name="Arc 145">
                        <a:extLst>
                          <a:ext uri="{FF2B5EF4-FFF2-40B4-BE49-F238E27FC236}">
                            <a16:creationId xmlns:a16="http://schemas.microsoft.com/office/drawing/2014/main" id="{AA063978-57BE-5D02-4675-7E48443E3F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97" name="Arc 146">
                        <a:extLst>
                          <a:ext uri="{FF2B5EF4-FFF2-40B4-BE49-F238E27FC236}">
                            <a16:creationId xmlns:a16="http://schemas.microsoft.com/office/drawing/2014/main" id="{1B92E059-53A6-788E-FB63-3ECA6E78D1F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87" name="Group 147">
                      <a:extLst>
                        <a:ext uri="{FF2B5EF4-FFF2-40B4-BE49-F238E27FC236}">
                          <a16:creationId xmlns:a16="http://schemas.microsoft.com/office/drawing/2014/main" id="{D5F73D2B-4A33-851B-F7AD-782C168CF89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94" name="Arc 148">
                        <a:extLst>
                          <a:ext uri="{FF2B5EF4-FFF2-40B4-BE49-F238E27FC236}">
                            <a16:creationId xmlns:a16="http://schemas.microsoft.com/office/drawing/2014/main" id="{2BC4D99C-C985-2258-B8F4-9812814A588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95" name="Arc 149">
                        <a:extLst>
                          <a:ext uri="{FF2B5EF4-FFF2-40B4-BE49-F238E27FC236}">
                            <a16:creationId xmlns:a16="http://schemas.microsoft.com/office/drawing/2014/main" id="{9254C485-2E25-D52C-C5A7-62736905847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88" name="Group 150">
                      <a:extLst>
                        <a:ext uri="{FF2B5EF4-FFF2-40B4-BE49-F238E27FC236}">
                          <a16:creationId xmlns:a16="http://schemas.microsoft.com/office/drawing/2014/main" id="{31CF5F61-69F1-F5E1-6CDC-33B332152A1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92" name="Arc 151">
                        <a:extLst>
                          <a:ext uri="{FF2B5EF4-FFF2-40B4-BE49-F238E27FC236}">
                            <a16:creationId xmlns:a16="http://schemas.microsoft.com/office/drawing/2014/main" id="{267F5C1A-06FA-6E7E-B57A-AFCAD66836B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93" name="Arc 152">
                        <a:extLst>
                          <a:ext uri="{FF2B5EF4-FFF2-40B4-BE49-F238E27FC236}">
                            <a16:creationId xmlns:a16="http://schemas.microsoft.com/office/drawing/2014/main" id="{9A0D930C-51DE-DE18-B0EE-3A0E3F22E1B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89" name="Arc 153">
                      <a:extLst>
                        <a:ext uri="{FF2B5EF4-FFF2-40B4-BE49-F238E27FC236}">
                          <a16:creationId xmlns:a16="http://schemas.microsoft.com/office/drawing/2014/main" id="{226BB963-3E83-E920-0750-BFDDE8C789E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90" name="Arc 154">
                      <a:extLst>
                        <a:ext uri="{FF2B5EF4-FFF2-40B4-BE49-F238E27FC236}">
                          <a16:creationId xmlns:a16="http://schemas.microsoft.com/office/drawing/2014/main" id="{E6BE6177-4995-B89F-703E-23AA6113A35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91" name="Line 155">
                      <a:extLst>
                        <a:ext uri="{FF2B5EF4-FFF2-40B4-BE49-F238E27FC236}">
                          <a16:creationId xmlns:a16="http://schemas.microsoft.com/office/drawing/2014/main" id="{3A27C59F-C9F6-9A2C-4DAB-16BC6BC7A2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360" name="Group 156">
                    <a:extLst>
                      <a:ext uri="{FF2B5EF4-FFF2-40B4-BE49-F238E27FC236}">
                        <a16:creationId xmlns:a16="http://schemas.microsoft.com/office/drawing/2014/main" id="{6ED79240-4D3B-9EF6-897F-E0AABFC21B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74" name="Group 157">
                      <a:extLst>
                        <a:ext uri="{FF2B5EF4-FFF2-40B4-BE49-F238E27FC236}">
                          <a16:creationId xmlns:a16="http://schemas.microsoft.com/office/drawing/2014/main" id="{D26488D9-3BBC-6479-46FF-67D3BB249DB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84" name="Arc 158">
                        <a:extLst>
                          <a:ext uri="{FF2B5EF4-FFF2-40B4-BE49-F238E27FC236}">
                            <a16:creationId xmlns:a16="http://schemas.microsoft.com/office/drawing/2014/main" id="{EAC41EF4-D84D-ED4D-87CC-9A5BBDDF5D1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85" name="Arc 159">
                        <a:extLst>
                          <a:ext uri="{FF2B5EF4-FFF2-40B4-BE49-F238E27FC236}">
                            <a16:creationId xmlns:a16="http://schemas.microsoft.com/office/drawing/2014/main" id="{3BB95B54-9227-6AAC-DCFB-96893CDE5E0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75" name="Group 160">
                      <a:extLst>
                        <a:ext uri="{FF2B5EF4-FFF2-40B4-BE49-F238E27FC236}">
                          <a16:creationId xmlns:a16="http://schemas.microsoft.com/office/drawing/2014/main" id="{45EA1F6D-6393-F5B1-D8C0-3CED2B147E5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82" name="Arc 161">
                        <a:extLst>
                          <a:ext uri="{FF2B5EF4-FFF2-40B4-BE49-F238E27FC236}">
                            <a16:creationId xmlns:a16="http://schemas.microsoft.com/office/drawing/2014/main" id="{DC2A52BA-D3AB-6C8D-04EA-3A5929E8BC4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83" name="Arc 162">
                        <a:extLst>
                          <a:ext uri="{FF2B5EF4-FFF2-40B4-BE49-F238E27FC236}">
                            <a16:creationId xmlns:a16="http://schemas.microsoft.com/office/drawing/2014/main" id="{717A49E6-5248-3C88-EB37-D5A8FB54F00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76" name="Group 163">
                      <a:extLst>
                        <a:ext uri="{FF2B5EF4-FFF2-40B4-BE49-F238E27FC236}">
                          <a16:creationId xmlns:a16="http://schemas.microsoft.com/office/drawing/2014/main" id="{42326522-1F77-5589-DB51-2900FFFFE57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80" name="Arc 164">
                        <a:extLst>
                          <a:ext uri="{FF2B5EF4-FFF2-40B4-BE49-F238E27FC236}">
                            <a16:creationId xmlns:a16="http://schemas.microsoft.com/office/drawing/2014/main" id="{76F328D2-AFDE-7684-5E29-D515616BAA4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81" name="Arc 165">
                        <a:extLst>
                          <a:ext uri="{FF2B5EF4-FFF2-40B4-BE49-F238E27FC236}">
                            <a16:creationId xmlns:a16="http://schemas.microsoft.com/office/drawing/2014/main" id="{71AC336E-BA01-F5C5-A22D-1D3A9B719CC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77" name="Arc 166">
                      <a:extLst>
                        <a:ext uri="{FF2B5EF4-FFF2-40B4-BE49-F238E27FC236}">
                          <a16:creationId xmlns:a16="http://schemas.microsoft.com/office/drawing/2014/main" id="{9095F0D6-A8D9-7606-9E68-EF59B689E97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78" name="Arc 167">
                      <a:extLst>
                        <a:ext uri="{FF2B5EF4-FFF2-40B4-BE49-F238E27FC236}">
                          <a16:creationId xmlns:a16="http://schemas.microsoft.com/office/drawing/2014/main" id="{44FABB86-3F06-B20B-7986-34A4769831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79" name="Line 168">
                      <a:extLst>
                        <a:ext uri="{FF2B5EF4-FFF2-40B4-BE49-F238E27FC236}">
                          <a16:creationId xmlns:a16="http://schemas.microsoft.com/office/drawing/2014/main" id="{789A593B-B2B1-15EC-A90F-79B859DDA8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361" name="Group 169">
                    <a:extLst>
                      <a:ext uri="{FF2B5EF4-FFF2-40B4-BE49-F238E27FC236}">
                        <a16:creationId xmlns:a16="http://schemas.microsoft.com/office/drawing/2014/main" id="{311A71A3-A399-0BDF-BBBE-DF990B2BEC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62" name="Group 170">
                      <a:extLst>
                        <a:ext uri="{FF2B5EF4-FFF2-40B4-BE49-F238E27FC236}">
                          <a16:creationId xmlns:a16="http://schemas.microsoft.com/office/drawing/2014/main" id="{1840A5E8-EC21-3A70-CB2B-09DAF6E6ECD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72" name="Arc 171">
                        <a:extLst>
                          <a:ext uri="{FF2B5EF4-FFF2-40B4-BE49-F238E27FC236}">
                            <a16:creationId xmlns:a16="http://schemas.microsoft.com/office/drawing/2014/main" id="{01C01B56-A8D4-767D-E84C-7E91F4C2308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73" name="Arc 172">
                        <a:extLst>
                          <a:ext uri="{FF2B5EF4-FFF2-40B4-BE49-F238E27FC236}">
                            <a16:creationId xmlns:a16="http://schemas.microsoft.com/office/drawing/2014/main" id="{B9BD4A1E-75B0-F0F7-898F-CC5A65908C4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63" name="Group 173">
                      <a:extLst>
                        <a:ext uri="{FF2B5EF4-FFF2-40B4-BE49-F238E27FC236}">
                          <a16:creationId xmlns:a16="http://schemas.microsoft.com/office/drawing/2014/main" id="{FC96882B-7E64-E9E9-CEDA-0EE75352C1A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70" name="Arc 174">
                        <a:extLst>
                          <a:ext uri="{FF2B5EF4-FFF2-40B4-BE49-F238E27FC236}">
                            <a16:creationId xmlns:a16="http://schemas.microsoft.com/office/drawing/2014/main" id="{9635304B-931A-E85B-C935-2E1183FAF69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71" name="Arc 175">
                        <a:extLst>
                          <a:ext uri="{FF2B5EF4-FFF2-40B4-BE49-F238E27FC236}">
                            <a16:creationId xmlns:a16="http://schemas.microsoft.com/office/drawing/2014/main" id="{444AFF19-C27A-F946-6EF1-9F633C9360D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64" name="Group 176">
                      <a:extLst>
                        <a:ext uri="{FF2B5EF4-FFF2-40B4-BE49-F238E27FC236}">
                          <a16:creationId xmlns:a16="http://schemas.microsoft.com/office/drawing/2014/main" id="{C7BB210D-C14E-5979-870B-AC88E772C14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68" name="Arc 177">
                        <a:extLst>
                          <a:ext uri="{FF2B5EF4-FFF2-40B4-BE49-F238E27FC236}">
                            <a16:creationId xmlns:a16="http://schemas.microsoft.com/office/drawing/2014/main" id="{33D89CF8-D7A3-7E14-2888-7F5024C0097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69" name="Arc 178">
                        <a:extLst>
                          <a:ext uri="{FF2B5EF4-FFF2-40B4-BE49-F238E27FC236}">
                            <a16:creationId xmlns:a16="http://schemas.microsoft.com/office/drawing/2014/main" id="{07466273-3F00-FB82-10FA-1015E5C4011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65" name="Arc 179">
                      <a:extLst>
                        <a:ext uri="{FF2B5EF4-FFF2-40B4-BE49-F238E27FC236}">
                          <a16:creationId xmlns:a16="http://schemas.microsoft.com/office/drawing/2014/main" id="{094D41B6-64F8-FB88-9DB7-2B3A06119B1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66" name="Arc 180">
                      <a:extLst>
                        <a:ext uri="{FF2B5EF4-FFF2-40B4-BE49-F238E27FC236}">
                          <a16:creationId xmlns:a16="http://schemas.microsoft.com/office/drawing/2014/main" id="{43F68DF1-53D5-C480-D73F-26FB293407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67" name="Line 181">
                      <a:extLst>
                        <a:ext uri="{FF2B5EF4-FFF2-40B4-BE49-F238E27FC236}">
                          <a16:creationId xmlns:a16="http://schemas.microsoft.com/office/drawing/2014/main" id="{D81E48D3-7642-D6EF-5BF0-9158B6DB981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354" name="Gerade Verbindung 300">
                <a:extLst>
                  <a:ext uri="{FF2B5EF4-FFF2-40B4-BE49-F238E27FC236}">
                    <a16:creationId xmlns:a16="http://schemas.microsoft.com/office/drawing/2014/main" id="{B5704DF3-B277-7F70-D0C0-2B343B96934F}"/>
                  </a:ext>
                </a:extLst>
              </p:cNvPr>
              <p:cNvCxnSpPr/>
              <p:nvPr/>
            </p:nvCxnSpPr>
            <p:spPr>
              <a:xfrm>
                <a:off x="3663367" y="4204996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5" name="Gruppieren 868">
              <a:extLst>
                <a:ext uri="{FF2B5EF4-FFF2-40B4-BE49-F238E27FC236}">
                  <a16:creationId xmlns:a16="http://schemas.microsoft.com/office/drawing/2014/main" id="{0D0D0EEE-971D-1327-3EAC-92A913EC6942}"/>
                </a:ext>
              </a:extLst>
            </p:cNvPr>
            <p:cNvGrpSpPr/>
            <p:nvPr/>
          </p:nvGrpSpPr>
          <p:grpSpPr>
            <a:xfrm>
              <a:off x="5932568" y="2782357"/>
              <a:ext cx="227087" cy="214965"/>
              <a:chOff x="3458925" y="3906930"/>
              <a:chExt cx="384442" cy="358506"/>
            </a:xfrm>
          </p:grpSpPr>
          <p:grpSp>
            <p:nvGrpSpPr>
              <p:cNvPr id="2308" name="Gruppieren 254">
                <a:extLst>
                  <a:ext uri="{FF2B5EF4-FFF2-40B4-BE49-F238E27FC236}">
                    <a16:creationId xmlns:a16="http://schemas.microsoft.com/office/drawing/2014/main" id="{855BF2FE-3363-D400-2318-0DF3E602C7E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58925" y="3906930"/>
                <a:ext cx="261962" cy="358506"/>
                <a:chOff x="2678401" y="3562744"/>
                <a:chExt cx="349281" cy="478007"/>
              </a:xfrm>
            </p:grpSpPr>
            <p:sp>
              <p:nvSpPr>
                <p:cNvPr id="2310" name="Rectangle 97">
                  <a:extLst>
                    <a:ext uri="{FF2B5EF4-FFF2-40B4-BE49-F238E27FC236}">
                      <a16:creationId xmlns:a16="http://schemas.microsoft.com/office/drawing/2014/main" id="{C8E79F51-654F-D0E5-49A3-E6CCCC2EE0C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311" name="AutoShape 98">
                  <a:extLst>
                    <a:ext uri="{FF2B5EF4-FFF2-40B4-BE49-F238E27FC236}">
                      <a16:creationId xmlns:a16="http://schemas.microsoft.com/office/drawing/2014/main" id="{7A127AB5-C207-2235-DC6C-78A344B6D24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312" name="Group 141">
                  <a:extLst>
                    <a:ext uri="{FF2B5EF4-FFF2-40B4-BE49-F238E27FC236}">
                      <a16:creationId xmlns:a16="http://schemas.microsoft.com/office/drawing/2014/main" id="{36E8D278-29E3-C36F-730C-D63940AD33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4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313" name="Line 142">
                    <a:extLst>
                      <a:ext uri="{FF2B5EF4-FFF2-40B4-BE49-F238E27FC236}">
                        <a16:creationId xmlns:a16="http://schemas.microsoft.com/office/drawing/2014/main" id="{4725F8AB-3BE5-74E1-F501-E85ED5AED9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314" name="Group 143">
                    <a:extLst>
                      <a:ext uri="{FF2B5EF4-FFF2-40B4-BE49-F238E27FC236}">
                        <a16:creationId xmlns:a16="http://schemas.microsoft.com/office/drawing/2014/main" id="{648CCDB9-9843-74F9-049D-05E0701271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41" name="Group 144">
                      <a:extLst>
                        <a:ext uri="{FF2B5EF4-FFF2-40B4-BE49-F238E27FC236}">
                          <a16:creationId xmlns:a16="http://schemas.microsoft.com/office/drawing/2014/main" id="{AA1322AD-6D18-4A11-D348-EF4E5097367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51" name="Arc 145">
                        <a:extLst>
                          <a:ext uri="{FF2B5EF4-FFF2-40B4-BE49-F238E27FC236}">
                            <a16:creationId xmlns:a16="http://schemas.microsoft.com/office/drawing/2014/main" id="{1D100126-C52B-12F0-DD5F-2F2D49F2CB6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52" name="Arc 146">
                        <a:extLst>
                          <a:ext uri="{FF2B5EF4-FFF2-40B4-BE49-F238E27FC236}">
                            <a16:creationId xmlns:a16="http://schemas.microsoft.com/office/drawing/2014/main" id="{831817CF-B05D-CC50-FB53-69799869275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42" name="Group 147">
                      <a:extLst>
                        <a:ext uri="{FF2B5EF4-FFF2-40B4-BE49-F238E27FC236}">
                          <a16:creationId xmlns:a16="http://schemas.microsoft.com/office/drawing/2014/main" id="{87AB2DE2-9315-5C4C-9A82-0B233B30A4C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49" name="Arc 148">
                        <a:extLst>
                          <a:ext uri="{FF2B5EF4-FFF2-40B4-BE49-F238E27FC236}">
                            <a16:creationId xmlns:a16="http://schemas.microsoft.com/office/drawing/2014/main" id="{77530D35-F9F5-734E-C532-B44E9340A8D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50" name="Arc 149">
                        <a:extLst>
                          <a:ext uri="{FF2B5EF4-FFF2-40B4-BE49-F238E27FC236}">
                            <a16:creationId xmlns:a16="http://schemas.microsoft.com/office/drawing/2014/main" id="{211FBA40-395B-756C-720A-8B712971A5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43" name="Group 150">
                      <a:extLst>
                        <a:ext uri="{FF2B5EF4-FFF2-40B4-BE49-F238E27FC236}">
                          <a16:creationId xmlns:a16="http://schemas.microsoft.com/office/drawing/2014/main" id="{662D4AB5-7141-0642-1C3C-32AD68E8B5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47" name="Arc 151">
                        <a:extLst>
                          <a:ext uri="{FF2B5EF4-FFF2-40B4-BE49-F238E27FC236}">
                            <a16:creationId xmlns:a16="http://schemas.microsoft.com/office/drawing/2014/main" id="{D4458FD2-7D59-0EF9-38F2-14737B50541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48" name="Arc 152">
                        <a:extLst>
                          <a:ext uri="{FF2B5EF4-FFF2-40B4-BE49-F238E27FC236}">
                            <a16:creationId xmlns:a16="http://schemas.microsoft.com/office/drawing/2014/main" id="{C7306F07-1AB7-635F-7AF4-C113B08C1DC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44" name="Arc 153">
                      <a:extLst>
                        <a:ext uri="{FF2B5EF4-FFF2-40B4-BE49-F238E27FC236}">
                          <a16:creationId xmlns:a16="http://schemas.microsoft.com/office/drawing/2014/main" id="{74C53C8B-FF34-059F-B3CB-F8ECBF6A98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45" name="Arc 154">
                      <a:extLst>
                        <a:ext uri="{FF2B5EF4-FFF2-40B4-BE49-F238E27FC236}">
                          <a16:creationId xmlns:a16="http://schemas.microsoft.com/office/drawing/2014/main" id="{E4353610-F13B-D1DD-1533-D065B89B5A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46" name="Line 155">
                      <a:extLst>
                        <a:ext uri="{FF2B5EF4-FFF2-40B4-BE49-F238E27FC236}">
                          <a16:creationId xmlns:a16="http://schemas.microsoft.com/office/drawing/2014/main" id="{02C54095-C791-E4D8-A4C2-17BA516DDA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315" name="Group 156">
                    <a:extLst>
                      <a:ext uri="{FF2B5EF4-FFF2-40B4-BE49-F238E27FC236}">
                        <a16:creationId xmlns:a16="http://schemas.microsoft.com/office/drawing/2014/main" id="{30F6E9E6-EAB4-A5D4-D7FB-147121B473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29" name="Group 157">
                      <a:extLst>
                        <a:ext uri="{FF2B5EF4-FFF2-40B4-BE49-F238E27FC236}">
                          <a16:creationId xmlns:a16="http://schemas.microsoft.com/office/drawing/2014/main" id="{553BB7E2-3306-D975-29B5-357C247A7C3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39" name="Arc 158">
                        <a:extLst>
                          <a:ext uri="{FF2B5EF4-FFF2-40B4-BE49-F238E27FC236}">
                            <a16:creationId xmlns:a16="http://schemas.microsoft.com/office/drawing/2014/main" id="{392EF131-14A4-4C74-B869-0563D66C8BA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40" name="Arc 159">
                        <a:extLst>
                          <a:ext uri="{FF2B5EF4-FFF2-40B4-BE49-F238E27FC236}">
                            <a16:creationId xmlns:a16="http://schemas.microsoft.com/office/drawing/2014/main" id="{23F6BA64-0D34-0C65-6CD6-0CC5A60ADD5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30" name="Group 160">
                      <a:extLst>
                        <a:ext uri="{FF2B5EF4-FFF2-40B4-BE49-F238E27FC236}">
                          <a16:creationId xmlns:a16="http://schemas.microsoft.com/office/drawing/2014/main" id="{DFD71E9B-C668-137F-15BA-5BCC05D4A1A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37" name="Arc 161">
                        <a:extLst>
                          <a:ext uri="{FF2B5EF4-FFF2-40B4-BE49-F238E27FC236}">
                            <a16:creationId xmlns:a16="http://schemas.microsoft.com/office/drawing/2014/main" id="{E12FF0D4-9F18-5631-8B17-DB214FB7353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38" name="Arc 162">
                        <a:extLst>
                          <a:ext uri="{FF2B5EF4-FFF2-40B4-BE49-F238E27FC236}">
                            <a16:creationId xmlns:a16="http://schemas.microsoft.com/office/drawing/2014/main" id="{09D2F22E-EC62-EB34-DDEB-AF7AF1BBB7D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31" name="Group 163">
                      <a:extLst>
                        <a:ext uri="{FF2B5EF4-FFF2-40B4-BE49-F238E27FC236}">
                          <a16:creationId xmlns:a16="http://schemas.microsoft.com/office/drawing/2014/main" id="{894B2EDC-C81C-A264-24C6-B9DF88EFA6E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35" name="Arc 164">
                        <a:extLst>
                          <a:ext uri="{FF2B5EF4-FFF2-40B4-BE49-F238E27FC236}">
                            <a16:creationId xmlns:a16="http://schemas.microsoft.com/office/drawing/2014/main" id="{CE61E3B7-8DAA-BED9-C997-98BC94A68B9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36" name="Arc 165">
                        <a:extLst>
                          <a:ext uri="{FF2B5EF4-FFF2-40B4-BE49-F238E27FC236}">
                            <a16:creationId xmlns:a16="http://schemas.microsoft.com/office/drawing/2014/main" id="{0C156CA5-BB1D-E780-96E5-7686FC9CDD9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32" name="Arc 166">
                      <a:extLst>
                        <a:ext uri="{FF2B5EF4-FFF2-40B4-BE49-F238E27FC236}">
                          <a16:creationId xmlns:a16="http://schemas.microsoft.com/office/drawing/2014/main" id="{13E0F736-ED40-2D60-CAD7-05F75F921D5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33" name="Arc 167">
                      <a:extLst>
                        <a:ext uri="{FF2B5EF4-FFF2-40B4-BE49-F238E27FC236}">
                          <a16:creationId xmlns:a16="http://schemas.microsoft.com/office/drawing/2014/main" id="{DE5D306F-36BF-CDD5-59CF-23FA34501DE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34" name="Line 168">
                      <a:extLst>
                        <a:ext uri="{FF2B5EF4-FFF2-40B4-BE49-F238E27FC236}">
                          <a16:creationId xmlns:a16="http://schemas.microsoft.com/office/drawing/2014/main" id="{21B9DCEA-2677-17C6-4147-8BB235B4BB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316" name="Group 169">
                    <a:extLst>
                      <a:ext uri="{FF2B5EF4-FFF2-40B4-BE49-F238E27FC236}">
                        <a16:creationId xmlns:a16="http://schemas.microsoft.com/office/drawing/2014/main" id="{DC419D3E-7934-2505-2769-5BF63A1F1C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317" name="Group 170">
                      <a:extLst>
                        <a:ext uri="{FF2B5EF4-FFF2-40B4-BE49-F238E27FC236}">
                          <a16:creationId xmlns:a16="http://schemas.microsoft.com/office/drawing/2014/main" id="{EB2EC492-7588-C7B1-D7C8-A7ABECCB314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27" name="Arc 171">
                        <a:extLst>
                          <a:ext uri="{FF2B5EF4-FFF2-40B4-BE49-F238E27FC236}">
                            <a16:creationId xmlns:a16="http://schemas.microsoft.com/office/drawing/2014/main" id="{2E5B0976-687A-929C-204A-E28F46D8BC0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28" name="Arc 172">
                        <a:extLst>
                          <a:ext uri="{FF2B5EF4-FFF2-40B4-BE49-F238E27FC236}">
                            <a16:creationId xmlns:a16="http://schemas.microsoft.com/office/drawing/2014/main" id="{84031644-EE0F-847E-2F8A-87E5DAE5325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18" name="Group 173">
                      <a:extLst>
                        <a:ext uri="{FF2B5EF4-FFF2-40B4-BE49-F238E27FC236}">
                          <a16:creationId xmlns:a16="http://schemas.microsoft.com/office/drawing/2014/main" id="{7190A334-DAE3-0557-1097-5DD33532589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25" name="Arc 174">
                        <a:extLst>
                          <a:ext uri="{FF2B5EF4-FFF2-40B4-BE49-F238E27FC236}">
                            <a16:creationId xmlns:a16="http://schemas.microsoft.com/office/drawing/2014/main" id="{0C752239-9DF6-754C-2473-53940EC356D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26" name="Arc 175">
                        <a:extLst>
                          <a:ext uri="{FF2B5EF4-FFF2-40B4-BE49-F238E27FC236}">
                            <a16:creationId xmlns:a16="http://schemas.microsoft.com/office/drawing/2014/main" id="{51008C19-BC38-2C94-0E05-5526C26C5DE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319" name="Group 176">
                      <a:extLst>
                        <a:ext uri="{FF2B5EF4-FFF2-40B4-BE49-F238E27FC236}">
                          <a16:creationId xmlns:a16="http://schemas.microsoft.com/office/drawing/2014/main" id="{BD156F30-949B-018E-B82C-E2A4D559ECE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23" name="Arc 177">
                        <a:extLst>
                          <a:ext uri="{FF2B5EF4-FFF2-40B4-BE49-F238E27FC236}">
                            <a16:creationId xmlns:a16="http://schemas.microsoft.com/office/drawing/2014/main" id="{543D0341-D324-0E78-CC07-BEC2A459B4A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24" name="Arc 178">
                        <a:extLst>
                          <a:ext uri="{FF2B5EF4-FFF2-40B4-BE49-F238E27FC236}">
                            <a16:creationId xmlns:a16="http://schemas.microsoft.com/office/drawing/2014/main" id="{B474961E-980B-8CCA-5732-23834087EAF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320" name="Arc 179">
                      <a:extLst>
                        <a:ext uri="{FF2B5EF4-FFF2-40B4-BE49-F238E27FC236}">
                          <a16:creationId xmlns:a16="http://schemas.microsoft.com/office/drawing/2014/main" id="{C3EC23BF-1C91-03DF-0C66-2B9F04F04A0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21" name="Arc 180">
                      <a:extLst>
                        <a:ext uri="{FF2B5EF4-FFF2-40B4-BE49-F238E27FC236}">
                          <a16:creationId xmlns:a16="http://schemas.microsoft.com/office/drawing/2014/main" id="{74CCE7DE-1502-C657-CB21-1AE83EBE89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22" name="Line 181">
                      <a:extLst>
                        <a:ext uri="{FF2B5EF4-FFF2-40B4-BE49-F238E27FC236}">
                          <a16:creationId xmlns:a16="http://schemas.microsoft.com/office/drawing/2014/main" id="{39505E9B-0F5D-C88B-287F-D4EC964C4A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309" name="Gerade Verbindung 870">
                <a:extLst>
                  <a:ext uri="{FF2B5EF4-FFF2-40B4-BE49-F238E27FC236}">
                    <a16:creationId xmlns:a16="http://schemas.microsoft.com/office/drawing/2014/main" id="{BE49EC42-DF08-25A0-790B-3C537714B77E}"/>
                  </a:ext>
                </a:extLst>
              </p:cNvPr>
              <p:cNvCxnSpPr/>
              <p:nvPr/>
            </p:nvCxnSpPr>
            <p:spPr>
              <a:xfrm>
                <a:off x="3663367" y="4204996"/>
                <a:ext cx="180000" cy="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6" name="Gruppieren 1339">
              <a:extLst>
                <a:ext uri="{FF2B5EF4-FFF2-40B4-BE49-F238E27FC236}">
                  <a16:creationId xmlns:a16="http://schemas.microsoft.com/office/drawing/2014/main" id="{A781FF03-2A4E-6870-3FB1-7928C0BD587B}"/>
                </a:ext>
              </a:extLst>
            </p:cNvPr>
            <p:cNvGrpSpPr/>
            <p:nvPr/>
          </p:nvGrpSpPr>
          <p:grpSpPr>
            <a:xfrm>
              <a:off x="5423384" y="4224555"/>
              <a:ext cx="188542" cy="214965"/>
              <a:chOff x="4337724" y="6135102"/>
              <a:chExt cx="319185" cy="358507"/>
            </a:xfrm>
          </p:grpSpPr>
          <p:grpSp>
            <p:nvGrpSpPr>
              <p:cNvPr id="2263" name="Gruppieren 209">
                <a:extLst>
                  <a:ext uri="{FF2B5EF4-FFF2-40B4-BE49-F238E27FC236}">
                    <a16:creationId xmlns:a16="http://schemas.microsoft.com/office/drawing/2014/main" id="{1CDD52C0-5524-61E2-FD82-9E61805C9CE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337724" y="6135102"/>
                <a:ext cx="261962" cy="358507"/>
                <a:chOff x="2678401" y="3562742"/>
                <a:chExt cx="349281" cy="478009"/>
              </a:xfrm>
            </p:grpSpPr>
            <p:sp>
              <p:nvSpPr>
                <p:cNvPr id="2265" name="Rectangle 97">
                  <a:extLst>
                    <a:ext uri="{FF2B5EF4-FFF2-40B4-BE49-F238E27FC236}">
                      <a16:creationId xmlns:a16="http://schemas.microsoft.com/office/drawing/2014/main" id="{C6C5235B-5B13-7564-14B0-959FB6FF1B4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266" name="AutoShape 98">
                  <a:extLst>
                    <a:ext uri="{FF2B5EF4-FFF2-40B4-BE49-F238E27FC236}">
                      <a16:creationId xmlns:a16="http://schemas.microsoft.com/office/drawing/2014/main" id="{CFC291AE-6C04-864A-B341-03D8883D170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267" name="Group 141">
                  <a:extLst>
                    <a:ext uri="{FF2B5EF4-FFF2-40B4-BE49-F238E27FC236}">
                      <a16:creationId xmlns:a16="http://schemas.microsoft.com/office/drawing/2014/main" id="{BE1B7626-247E-8951-A495-85CE58F84E1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2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268" name="Line 142">
                    <a:extLst>
                      <a:ext uri="{FF2B5EF4-FFF2-40B4-BE49-F238E27FC236}">
                        <a16:creationId xmlns:a16="http://schemas.microsoft.com/office/drawing/2014/main" id="{F8589B88-23E7-D80C-B65F-3CD4DE6AD7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269" name="Group 143">
                    <a:extLst>
                      <a:ext uri="{FF2B5EF4-FFF2-40B4-BE49-F238E27FC236}">
                        <a16:creationId xmlns:a16="http://schemas.microsoft.com/office/drawing/2014/main" id="{B5B2839B-2C0C-1613-9D69-0D705F7351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96" name="Group 144">
                      <a:extLst>
                        <a:ext uri="{FF2B5EF4-FFF2-40B4-BE49-F238E27FC236}">
                          <a16:creationId xmlns:a16="http://schemas.microsoft.com/office/drawing/2014/main" id="{80964F47-DA7F-C140-0AB1-4605FA78BD2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06" name="Arc 145">
                        <a:extLst>
                          <a:ext uri="{FF2B5EF4-FFF2-40B4-BE49-F238E27FC236}">
                            <a16:creationId xmlns:a16="http://schemas.microsoft.com/office/drawing/2014/main" id="{421A013D-9DFE-E016-19C5-ECA09FC79EF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07" name="Arc 146">
                        <a:extLst>
                          <a:ext uri="{FF2B5EF4-FFF2-40B4-BE49-F238E27FC236}">
                            <a16:creationId xmlns:a16="http://schemas.microsoft.com/office/drawing/2014/main" id="{312BF3DF-AD92-0367-186A-FAA412EC289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97" name="Group 147">
                      <a:extLst>
                        <a:ext uri="{FF2B5EF4-FFF2-40B4-BE49-F238E27FC236}">
                          <a16:creationId xmlns:a16="http://schemas.microsoft.com/office/drawing/2014/main" id="{D76609A8-A7D9-C7CB-7865-0896656A779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04" name="Arc 148">
                        <a:extLst>
                          <a:ext uri="{FF2B5EF4-FFF2-40B4-BE49-F238E27FC236}">
                            <a16:creationId xmlns:a16="http://schemas.microsoft.com/office/drawing/2014/main" id="{D834F555-344F-C680-DEC5-1A7DDFA7118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05" name="Arc 149">
                        <a:extLst>
                          <a:ext uri="{FF2B5EF4-FFF2-40B4-BE49-F238E27FC236}">
                            <a16:creationId xmlns:a16="http://schemas.microsoft.com/office/drawing/2014/main" id="{04C6D795-33A1-D07D-E335-5031A433468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98" name="Group 150">
                      <a:extLst>
                        <a:ext uri="{FF2B5EF4-FFF2-40B4-BE49-F238E27FC236}">
                          <a16:creationId xmlns:a16="http://schemas.microsoft.com/office/drawing/2014/main" id="{9421F446-5331-4D6F-893A-90ADD4B3E7A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302" name="Arc 151">
                        <a:extLst>
                          <a:ext uri="{FF2B5EF4-FFF2-40B4-BE49-F238E27FC236}">
                            <a16:creationId xmlns:a16="http://schemas.microsoft.com/office/drawing/2014/main" id="{1F5E4EFD-73B4-713B-F7D5-F0E2B077782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303" name="Arc 152">
                        <a:extLst>
                          <a:ext uri="{FF2B5EF4-FFF2-40B4-BE49-F238E27FC236}">
                            <a16:creationId xmlns:a16="http://schemas.microsoft.com/office/drawing/2014/main" id="{26E1F651-DCD5-2E64-E6DA-19082BA41F1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99" name="Arc 153">
                      <a:extLst>
                        <a:ext uri="{FF2B5EF4-FFF2-40B4-BE49-F238E27FC236}">
                          <a16:creationId xmlns:a16="http://schemas.microsoft.com/office/drawing/2014/main" id="{6C13D1EE-8212-80A0-462F-9E82B6B12E4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00" name="Arc 154">
                      <a:extLst>
                        <a:ext uri="{FF2B5EF4-FFF2-40B4-BE49-F238E27FC236}">
                          <a16:creationId xmlns:a16="http://schemas.microsoft.com/office/drawing/2014/main" id="{1B6048EC-AE52-BD10-04C5-88C759CF031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301" name="Line 155">
                      <a:extLst>
                        <a:ext uri="{FF2B5EF4-FFF2-40B4-BE49-F238E27FC236}">
                          <a16:creationId xmlns:a16="http://schemas.microsoft.com/office/drawing/2014/main" id="{A55B3B8C-2477-0589-7492-1DFFC05161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270" name="Group 156">
                    <a:extLst>
                      <a:ext uri="{FF2B5EF4-FFF2-40B4-BE49-F238E27FC236}">
                        <a16:creationId xmlns:a16="http://schemas.microsoft.com/office/drawing/2014/main" id="{86F67F40-45D5-8F4C-5058-F241D91852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84" name="Group 157">
                      <a:extLst>
                        <a:ext uri="{FF2B5EF4-FFF2-40B4-BE49-F238E27FC236}">
                          <a16:creationId xmlns:a16="http://schemas.microsoft.com/office/drawing/2014/main" id="{B7DBC7E6-11EB-C668-C6C2-B38D3B48CDA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94" name="Arc 158">
                        <a:extLst>
                          <a:ext uri="{FF2B5EF4-FFF2-40B4-BE49-F238E27FC236}">
                            <a16:creationId xmlns:a16="http://schemas.microsoft.com/office/drawing/2014/main" id="{E76BD17E-3F90-E9C0-5E2E-BE8A1AC649D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95" name="Arc 159">
                        <a:extLst>
                          <a:ext uri="{FF2B5EF4-FFF2-40B4-BE49-F238E27FC236}">
                            <a16:creationId xmlns:a16="http://schemas.microsoft.com/office/drawing/2014/main" id="{42F7D92D-5620-1C32-343D-E6259437CD0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85" name="Group 160">
                      <a:extLst>
                        <a:ext uri="{FF2B5EF4-FFF2-40B4-BE49-F238E27FC236}">
                          <a16:creationId xmlns:a16="http://schemas.microsoft.com/office/drawing/2014/main" id="{FE457361-50CF-4BBE-BCEB-8EA91F305F9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92" name="Arc 161">
                        <a:extLst>
                          <a:ext uri="{FF2B5EF4-FFF2-40B4-BE49-F238E27FC236}">
                            <a16:creationId xmlns:a16="http://schemas.microsoft.com/office/drawing/2014/main" id="{650980FF-CDE9-2118-25A6-B53F5FB6747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93" name="Arc 162">
                        <a:extLst>
                          <a:ext uri="{FF2B5EF4-FFF2-40B4-BE49-F238E27FC236}">
                            <a16:creationId xmlns:a16="http://schemas.microsoft.com/office/drawing/2014/main" id="{D3E9FFF3-0EC5-20F4-6C63-AA151EB30F4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86" name="Group 163">
                      <a:extLst>
                        <a:ext uri="{FF2B5EF4-FFF2-40B4-BE49-F238E27FC236}">
                          <a16:creationId xmlns:a16="http://schemas.microsoft.com/office/drawing/2014/main" id="{0655E0EF-792D-1059-9504-B95756B0233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90" name="Arc 164">
                        <a:extLst>
                          <a:ext uri="{FF2B5EF4-FFF2-40B4-BE49-F238E27FC236}">
                            <a16:creationId xmlns:a16="http://schemas.microsoft.com/office/drawing/2014/main" id="{4A144EA7-FE91-25DE-6295-2D30B8FB45F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91" name="Arc 165">
                        <a:extLst>
                          <a:ext uri="{FF2B5EF4-FFF2-40B4-BE49-F238E27FC236}">
                            <a16:creationId xmlns:a16="http://schemas.microsoft.com/office/drawing/2014/main" id="{5489E3D3-CB11-42B5-B1FE-144A9D411AD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87" name="Arc 166">
                      <a:extLst>
                        <a:ext uri="{FF2B5EF4-FFF2-40B4-BE49-F238E27FC236}">
                          <a16:creationId xmlns:a16="http://schemas.microsoft.com/office/drawing/2014/main" id="{79F8C2AA-52A8-3A2E-4C9D-250901FAB4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88" name="Arc 167">
                      <a:extLst>
                        <a:ext uri="{FF2B5EF4-FFF2-40B4-BE49-F238E27FC236}">
                          <a16:creationId xmlns:a16="http://schemas.microsoft.com/office/drawing/2014/main" id="{3B038444-39FA-656D-6809-29AA973B976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89" name="Line 168">
                      <a:extLst>
                        <a:ext uri="{FF2B5EF4-FFF2-40B4-BE49-F238E27FC236}">
                          <a16:creationId xmlns:a16="http://schemas.microsoft.com/office/drawing/2014/main" id="{16D30E14-E4F7-B2C8-5B7A-AD57A9CCAA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271" name="Group 169">
                    <a:extLst>
                      <a:ext uri="{FF2B5EF4-FFF2-40B4-BE49-F238E27FC236}">
                        <a16:creationId xmlns:a16="http://schemas.microsoft.com/office/drawing/2014/main" id="{1BF79518-1F79-E298-468B-3FA6133A2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72" name="Group 170">
                      <a:extLst>
                        <a:ext uri="{FF2B5EF4-FFF2-40B4-BE49-F238E27FC236}">
                          <a16:creationId xmlns:a16="http://schemas.microsoft.com/office/drawing/2014/main" id="{ACA128E9-1869-CB2B-6073-1399DF025A2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82" name="Arc 171">
                        <a:extLst>
                          <a:ext uri="{FF2B5EF4-FFF2-40B4-BE49-F238E27FC236}">
                            <a16:creationId xmlns:a16="http://schemas.microsoft.com/office/drawing/2014/main" id="{9548E02F-20F9-466A-E887-36F1564BC46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83" name="Arc 172">
                        <a:extLst>
                          <a:ext uri="{FF2B5EF4-FFF2-40B4-BE49-F238E27FC236}">
                            <a16:creationId xmlns:a16="http://schemas.microsoft.com/office/drawing/2014/main" id="{F449E34A-F0F4-364A-4C90-B543E240E8E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73" name="Group 173">
                      <a:extLst>
                        <a:ext uri="{FF2B5EF4-FFF2-40B4-BE49-F238E27FC236}">
                          <a16:creationId xmlns:a16="http://schemas.microsoft.com/office/drawing/2014/main" id="{E2D3F67A-226E-41E0-8843-8B02149EE2D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80" name="Arc 174">
                        <a:extLst>
                          <a:ext uri="{FF2B5EF4-FFF2-40B4-BE49-F238E27FC236}">
                            <a16:creationId xmlns:a16="http://schemas.microsoft.com/office/drawing/2014/main" id="{F57037A6-CA3A-8494-D716-1A12AE4BCAF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81" name="Arc 175">
                        <a:extLst>
                          <a:ext uri="{FF2B5EF4-FFF2-40B4-BE49-F238E27FC236}">
                            <a16:creationId xmlns:a16="http://schemas.microsoft.com/office/drawing/2014/main" id="{7B6E8EED-7781-054A-550C-93784FEF4FF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74" name="Group 176">
                      <a:extLst>
                        <a:ext uri="{FF2B5EF4-FFF2-40B4-BE49-F238E27FC236}">
                          <a16:creationId xmlns:a16="http://schemas.microsoft.com/office/drawing/2014/main" id="{30A125E9-2DF1-DA5A-D470-D6238FC6C6B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78" name="Arc 177">
                        <a:extLst>
                          <a:ext uri="{FF2B5EF4-FFF2-40B4-BE49-F238E27FC236}">
                            <a16:creationId xmlns:a16="http://schemas.microsoft.com/office/drawing/2014/main" id="{84483BBE-0B87-EC0E-CB51-94E068A13B1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79" name="Arc 178">
                        <a:extLst>
                          <a:ext uri="{FF2B5EF4-FFF2-40B4-BE49-F238E27FC236}">
                            <a16:creationId xmlns:a16="http://schemas.microsoft.com/office/drawing/2014/main" id="{08F39809-EEFC-6046-95DC-2558C039BFE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75" name="Arc 179">
                      <a:extLst>
                        <a:ext uri="{FF2B5EF4-FFF2-40B4-BE49-F238E27FC236}">
                          <a16:creationId xmlns:a16="http://schemas.microsoft.com/office/drawing/2014/main" id="{F982C382-F8B1-28DB-43E8-A6A958BD8F0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76" name="Arc 180">
                      <a:extLst>
                        <a:ext uri="{FF2B5EF4-FFF2-40B4-BE49-F238E27FC236}">
                          <a16:creationId xmlns:a16="http://schemas.microsoft.com/office/drawing/2014/main" id="{3A7A621B-16CA-14E7-0F4E-8E8F2801D7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77" name="Line 181">
                      <a:extLst>
                        <a:ext uri="{FF2B5EF4-FFF2-40B4-BE49-F238E27FC236}">
                          <a16:creationId xmlns:a16="http://schemas.microsoft.com/office/drawing/2014/main" id="{0C8CD2BC-1B92-1507-6692-D601CCFA74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264" name="Gerade Verbindung 1304">
                <a:extLst>
                  <a:ext uri="{FF2B5EF4-FFF2-40B4-BE49-F238E27FC236}">
                    <a16:creationId xmlns:a16="http://schemas.microsoft.com/office/drawing/2014/main" id="{34FC0417-38FE-1CC7-1EE2-4644EF4340F8}"/>
                  </a:ext>
                </a:extLst>
              </p:cNvPr>
              <p:cNvCxnSpPr>
                <a:stCxn id="2265" idx="3"/>
              </p:cNvCxnSpPr>
              <p:nvPr/>
            </p:nvCxnSpPr>
            <p:spPr>
              <a:xfrm flipV="1">
                <a:off x="4542777" y="6161154"/>
                <a:ext cx="114132" cy="267449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7" name="Gruppieren 1372">
              <a:extLst>
                <a:ext uri="{FF2B5EF4-FFF2-40B4-BE49-F238E27FC236}">
                  <a16:creationId xmlns:a16="http://schemas.microsoft.com/office/drawing/2014/main" id="{28D6DF1C-9488-F76E-AB39-C5F606F47F5F}"/>
                </a:ext>
              </a:extLst>
            </p:cNvPr>
            <p:cNvGrpSpPr/>
            <p:nvPr/>
          </p:nvGrpSpPr>
          <p:grpSpPr>
            <a:xfrm>
              <a:off x="5691628" y="4226051"/>
              <a:ext cx="210348" cy="214967"/>
              <a:chOff x="4739568" y="6144206"/>
              <a:chExt cx="356103" cy="358509"/>
            </a:xfrm>
          </p:grpSpPr>
          <p:grpSp>
            <p:nvGrpSpPr>
              <p:cNvPr id="2218" name="Gruppieren 164">
                <a:extLst>
                  <a:ext uri="{FF2B5EF4-FFF2-40B4-BE49-F238E27FC236}">
                    <a16:creationId xmlns:a16="http://schemas.microsoft.com/office/drawing/2014/main" id="{745828BB-7B61-54C7-DB38-CBD7304AC7C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833709" y="6144206"/>
                <a:ext cx="261962" cy="358509"/>
                <a:chOff x="2678401" y="3562740"/>
                <a:chExt cx="349281" cy="478011"/>
              </a:xfrm>
            </p:grpSpPr>
            <p:sp>
              <p:nvSpPr>
                <p:cNvPr id="2220" name="Rectangle 97">
                  <a:extLst>
                    <a:ext uri="{FF2B5EF4-FFF2-40B4-BE49-F238E27FC236}">
                      <a16:creationId xmlns:a16="http://schemas.microsoft.com/office/drawing/2014/main" id="{849FAC56-B51E-A48E-C8D2-8EB34258655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221" name="AutoShape 98">
                  <a:extLst>
                    <a:ext uri="{FF2B5EF4-FFF2-40B4-BE49-F238E27FC236}">
                      <a16:creationId xmlns:a16="http://schemas.microsoft.com/office/drawing/2014/main" id="{517994AD-CD44-E0F0-7A58-A197623047F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222" name="Group 141">
                  <a:extLst>
                    <a:ext uri="{FF2B5EF4-FFF2-40B4-BE49-F238E27FC236}">
                      <a16:creationId xmlns:a16="http://schemas.microsoft.com/office/drawing/2014/main" id="{14F6D5BD-AE99-1FDD-005F-15D3FC4D5DD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0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223" name="Line 142">
                    <a:extLst>
                      <a:ext uri="{FF2B5EF4-FFF2-40B4-BE49-F238E27FC236}">
                        <a16:creationId xmlns:a16="http://schemas.microsoft.com/office/drawing/2014/main" id="{7B345675-3A5A-B6EE-3BEA-0375599C30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224" name="Group 143">
                    <a:extLst>
                      <a:ext uri="{FF2B5EF4-FFF2-40B4-BE49-F238E27FC236}">
                        <a16:creationId xmlns:a16="http://schemas.microsoft.com/office/drawing/2014/main" id="{514237A9-2E20-0143-8387-5FF53F3EB3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51" name="Group 144">
                      <a:extLst>
                        <a:ext uri="{FF2B5EF4-FFF2-40B4-BE49-F238E27FC236}">
                          <a16:creationId xmlns:a16="http://schemas.microsoft.com/office/drawing/2014/main" id="{20AD850E-7EB4-8200-5407-1F953AD25AB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61" name="Arc 145">
                        <a:extLst>
                          <a:ext uri="{FF2B5EF4-FFF2-40B4-BE49-F238E27FC236}">
                            <a16:creationId xmlns:a16="http://schemas.microsoft.com/office/drawing/2014/main" id="{E6B9C5E4-6A48-FF46-A534-491C6DC0D62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62" name="Arc 146">
                        <a:extLst>
                          <a:ext uri="{FF2B5EF4-FFF2-40B4-BE49-F238E27FC236}">
                            <a16:creationId xmlns:a16="http://schemas.microsoft.com/office/drawing/2014/main" id="{DC2818F9-56D0-E3A6-BC62-C36444BE821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52" name="Group 147">
                      <a:extLst>
                        <a:ext uri="{FF2B5EF4-FFF2-40B4-BE49-F238E27FC236}">
                          <a16:creationId xmlns:a16="http://schemas.microsoft.com/office/drawing/2014/main" id="{024E6151-CAC7-55C9-4689-8092B1D7D05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59" name="Arc 148">
                        <a:extLst>
                          <a:ext uri="{FF2B5EF4-FFF2-40B4-BE49-F238E27FC236}">
                            <a16:creationId xmlns:a16="http://schemas.microsoft.com/office/drawing/2014/main" id="{4540C338-0499-E866-7AA4-4BD9EE71F98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60" name="Arc 149">
                        <a:extLst>
                          <a:ext uri="{FF2B5EF4-FFF2-40B4-BE49-F238E27FC236}">
                            <a16:creationId xmlns:a16="http://schemas.microsoft.com/office/drawing/2014/main" id="{20028AEA-385F-5A74-EBA3-9747F2C0E84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53" name="Group 150">
                      <a:extLst>
                        <a:ext uri="{FF2B5EF4-FFF2-40B4-BE49-F238E27FC236}">
                          <a16:creationId xmlns:a16="http://schemas.microsoft.com/office/drawing/2014/main" id="{AB488560-6E02-F956-F60A-913A53390E6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57" name="Arc 151">
                        <a:extLst>
                          <a:ext uri="{FF2B5EF4-FFF2-40B4-BE49-F238E27FC236}">
                            <a16:creationId xmlns:a16="http://schemas.microsoft.com/office/drawing/2014/main" id="{7EDDB9E1-2A1C-BCBE-E9E9-827CD0DB6B7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58" name="Arc 152">
                        <a:extLst>
                          <a:ext uri="{FF2B5EF4-FFF2-40B4-BE49-F238E27FC236}">
                            <a16:creationId xmlns:a16="http://schemas.microsoft.com/office/drawing/2014/main" id="{A84FA88D-AAC5-FCBB-37CE-D9A7FF0700F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54" name="Arc 153">
                      <a:extLst>
                        <a:ext uri="{FF2B5EF4-FFF2-40B4-BE49-F238E27FC236}">
                          <a16:creationId xmlns:a16="http://schemas.microsoft.com/office/drawing/2014/main" id="{59D50FE0-6316-32A3-6C94-526C81197C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55" name="Arc 154">
                      <a:extLst>
                        <a:ext uri="{FF2B5EF4-FFF2-40B4-BE49-F238E27FC236}">
                          <a16:creationId xmlns:a16="http://schemas.microsoft.com/office/drawing/2014/main" id="{BCFF574F-3C62-723D-1A5A-8C665F1B96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56" name="Line 155">
                      <a:extLst>
                        <a:ext uri="{FF2B5EF4-FFF2-40B4-BE49-F238E27FC236}">
                          <a16:creationId xmlns:a16="http://schemas.microsoft.com/office/drawing/2014/main" id="{86E960FC-8995-0388-34E7-7E8F0D5068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225" name="Group 156">
                    <a:extLst>
                      <a:ext uri="{FF2B5EF4-FFF2-40B4-BE49-F238E27FC236}">
                        <a16:creationId xmlns:a16="http://schemas.microsoft.com/office/drawing/2014/main" id="{ED011C2C-B83D-621B-5FC1-4606868EA2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39" name="Group 157">
                      <a:extLst>
                        <a:ext uri="{FF2B5EF4-FFF2-40B4-BE49-F238E27FC236}">
                          <a16:creationId xmlns:a16="http://schemas.microsoft.com/office/drawing/2014/main" id="{EEE079EA-AD77-62D2-0BEE-8851CD95C53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49" name="Arc 158">
                        <a:extLst>
                          <a:ext uri="{FF2B5EF4-FFF2-40B4-BE49-F238E27FC236}">
                            <a16:creationId xmlns:a16="http://schemas.microsoft.com/office/drawing/2014/main" id="{83D4C5E4-5488-2200-681C-7954C989B9F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50" name="Arc 159">
                        <a:extLst>
                          <a:ext uri="{FF2B5EF4-FFF2-40B4-BE49-F238E27FC236}">
                            <a16:creationId xmlns:a16="http://schemas.microsoft.com/office/drawing/2014/main" id="{56BDB415-BE6F-9648-F454-8890E9ED0C9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40" name="Group 160">
                      <a:extLst>
                        <a:ext uri="{FF2B5EF4-FFF2-40B4-BE49-F238E27FC236}">
                          <a16:creationId xmlns:a16="http://schemas.microsoft.com/office/drawing/2014/main" id="{CD794C15-2F88-B784-1918-60EDAEC045E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47" name="Arc 161">
                        <a:extLst>
                          <a:ext uri="{FF2B5EF4-FFF2-40B4-BE49-F238E27FC236}">
                            <a16:creationId xmlns:a16="http://schemas.microsoft.com/office/drawing/2014/main" id="{FFC0DB2B-E7CB-44BB-77C7-EBC8AF19DA9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48" name="Arc 162">
                        <a:extLst>
                          <a:ext uri="{FF2B5EF4-FFF2-40B4-BE49-F238E27FC236}">
                            <a16:creationId xmlns:a16="http://schemas.microsoft.com/office/drawing/2014/main" id="{9E9ED876-7862-82DA-A5E7-32D59FA690F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41" name="Group 163">
                      <a:extLst>
                        <a:ext uri="{FF2B5EF4-FFF2-40B4-BE49-F238E27FC236}">
                          <a16:creationId xmlns:a16="http://schemas.microsoft.com/office/drawing/2014/main" id="{4692FD83-0338-DF46-6E33-E1E6403D578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45" name="Arc 164">
                        <a:extLst>
                          <a:ext uri="{FF2B5EF4-FFF2-40B4-BE49-F238E27FC236}">
                            <a16:creationId xmlns:a16="http://schemas.microsoft.com/office/drawing/2014/main" id="{AAAB60D3-4E4D-28C8-2DBC-5112E6A764D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46" name="Arc 165">
                        <a:extLst>
                          <a:ext uri="{FF2B5EF4-FFF2-40B4-BE49-F238E27FC236}">
                            <a16:creationId xmlns:a16="http://schemas.microsoft.com/office/drawing/2014/main" id="{AF59DBBB-7787-2BE0-CB10-B8C2DC1E81B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42" name="Arc 166">
                      <a:extLst>
                        <a:ext uri="{FF2B5EF4-FFF2-40B4-BE49-F238E27FC236}">
                          <a16:creationId xmlns:a16="http://schemas.microsoft.com/office/drawing/2014/main" id="{BB2D164A-32FA-0A62-DCB1-9D180765D5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43" name="Arc 167">
                      <a:extLst>
                        <a:ext uri="{FF2B5EF4-FFF2-40B4-BE49-F238E27FC236}">
                          <a16:creationId xmlns:a16="http://schemas.microsoft.com/office/drawing/2014/main" id="{F8651B26-89E2-9CAC-6F78-92CA6B95702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44" name="Line 168">
                      <a:extLst>
                        <a:ext uri="{FF2B5EF4-FFF2-40B4-BE49-F238E27FC236}">
                          <a16:creationId xmlns:a16="http://schemas.microsoft.com/office/drawing/2014/main" id="{1A489000-54CA-9456-8A00-DB80B0EEF4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226" name="Group 169">
                    <a:extLst>
                      <a:ext uri="{FF2B5EF4-FFF2-40B4-BE49-F238E27FC236}">
                        <a16:creationId xmlns:a16="http://schemas.microsoft.com/office/drawing/2014/main" id="{C3906E8A-183E-6C19-2D66-AC4762002F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27" name="Group 170">
                      <a:extLst>
                        <a:ext uri="{FF2B5EF4-FFF2-40B4-BE49-F238E27FC236}">
                          <a16:creationId xmlns:a16="http://schemas.microsoft.com/office/drawing/2014/main" id="{F8D3093F-75F4-5B61-DDBA-27D8A9B9FE8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37" name="Arc 171">
                        <a:extLst>
                          <a:ext uri="{FF2B5EF4-FFF2-40B4-BE49-F238E27FC236}">
                            <a16:creationId xmlns:a16="http://schemas.microsoft.com/office/drawing/2014/main" id="{1B6EF6C3-AF16-1DBD-7569-FE43E9E4831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38" name="Arc 172">
                        <a:extLst>
                          <a:ext uri="{FF2B5EF4-FFF2-40B4-BE49-F238E27FC236}">
                            <a16:creationId xmlns:a16="http://schemas.microsoft.com/office/drawing/2014/main" id="{B1F1CB1B-10CC-6FF8-57DF-12F27C867FE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28" name="Group 173">
                      <a:extLst>
                        <a:ext uri="{FF2B5EF4-FFF2-40B4-BE49-F238E27FC236}">
                          <a16:creationId xmlns:a16="http://schemas.microsoft.com/office/drawing/2014/main" id="{FC7C6DA3-C2CF-052D-CC41-32CB677826E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35" name="Arc 174">
                        <a:extLst>
                          <a:ext uri="{FF2B5EF4-FFF2-40B4-BE49-F238E27FC236}">
                            <a16:creationId xmlns:a16="http://schemas.microsoft.com/office/drawing/2014/main" id="{285EB7BB-9F36-5CB8-C94F-2FC8FB9F1D4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36" name="Arc 175">
                        <a:extLst>
                          <a:ext uri="{FF2B5EF4-FFF2-40B4-BE49-F238E27FC236}">
                            <a16:creationId xmlns:a16="http://schemas.microsoft.com/office/drawing/2014/main" id="{EECCC491-5F78-0D93-8E09-C368414CD61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29" name="Group 176">
                      <a:extLst>
                        <a:ext uri="{FF2B5EF4-FFF2-40B4-BE49-F238E27FC236}">
                          <a16:creationId xmlns:a16="http://schemas.microsoft.com/office/drawing/2014/main" id="{1219A4BD-DC36-BDD2-F75B-D05C86193DE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33" name="Arc 177">
                        <a:extLst>
                          <a:ext uri="{FF2B5EF4-FFF2-40B4-BE49-F238E27FC236}">
                            <a16:creationId xmlns:a16="http://schemas.microsoft.com/office/drawing/2014/main" id="{68B25F30-1831-77DF-7AAD-14B670BB851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34" name="Arc 178">
                        <a:extLst>
                          <a:ext uri="{FF2B5EF4-FFF2-40B4-BE49-F238E27FC236}">
                            <a16:creationId xmlns:a16="http://schemas.microsoft.com/office/drawing/2014/main" id="{A7BCD726-CC6A-61B5-2E37-3329496E796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30" name="Arc 179">
                      <a:extLst>
                        <a:ext uri="{FF2B5EF4-FFF2-40B4-BE49-F238E27FC236}">
                          <a16:creationId xmlns:a16="http://schemas.microsoft.com/office/drawing/2014/main" id="{3707C8F7-1D9A-D867-88C2-9D644FD3F2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31" name="Arc 180">
                      <a:extLst>
                        <a:ext uri="{FF2B5EF4-FFF2-40B4-BE49-F238E27FC236}">
                          <a16:creationId xmlns:a16="http://schemas.microsoft.com/office/drawing/2014/main" id="{B9AC0247-E3C8-BDF9-DEF8-919D3D5224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32" name="Line 181">
                      <a:extLst>
                        <a:ext uri="{FF2B5EF4-FFF2-40B4-BE49-F238E27FC236}">
                          <a16:creationId xmlns:a16="http://schemas.microsoft.com/office/drawing/2014/main" id="{49117C95-921B-C3EF-388B-3585887124E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219" name="Gerade Verbindung 1353">
                <a:extLst>
                  <a:ext uri="{FF2B5EF4-FFF2-40B4-BE49-F238E27FC236}">
                    <a16:creationId xmlns:a16="http://schemas.microsoft.com/office/drawing/2014/main" id="{DA3DBA66-65C1-27E6-CA01-82202C85C318}"/>
                  </a:ext>
                </a:extLst>
              </p:cNvPr>
              <p:cNvCxnSpPr>
                <a:endCxn id="2220" idx="1"/>
              </p:cNvCxnSpPr>
              <p:nvPr/>
            </p:nvCxnSpPr>
            <p:spPr>
              <a:xfrm rot="16200000" flipH="1">
                <a:off x="4694797" y="6223758"/>
                <a:ext cx="258722" cy="169180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8" name="Gruppieren 1375">
              <a:extLst>
                <a:ext uri="{FF2B5EF4-FFF2-40B4-BE49-F238E27FC236}">
                  <a16:creationId xmlns:a16="http://schemas.microsoft.com/office/drawing/2014/main" id="{6FF5119A-6E14-B905-1A9C-692D0FFA00BE}"/>
                </a:ext>
              </a:extLst>
            </p:cNvPr>
            <p:cNvGrpSpPr/>
            <p:nvPr/>
          </p:nvGrpSpPr>
          <p:grpSpPr>
            <a:xfrm>
              <a:off x="5722712" y="3711545"/>
              <a:ext cx="253221" cy="214965"/>
              <a:chOff x="4925432" y="5345999"/>
              <a:chExt cx="428681" cy="358507"/>
            </a:xfrm>
          </p:grpSpPr>
          <p:grpSp>
            <p:nvGrpSpPr>
              <p:cNvPr id="2173" name="Gruppieren 972">
                <a:extLst>
                  <a:ext uri="{FF2B5EF4-FFF2-40B4-BE49-F238E27FC236}">
                    <a16:creationId xmlns:a16="http://schemas.microsoft.com/office/drawing/2014/main" id="{3A65AEE9-4407-C5CF-CCB9-82F02CC1AD2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092149" y="5345999"/>
                <a:ext cx="261964" cy="358507"/>
                <a:chOff x="2678401" y="3562742"/>
                <a:chExt cx="349284" cy="478009"/>
              </a:xfrm>
            </p:grpSpPr>
            <p:sp>
              <p:nvSpPr>
                <p:cNvPr id="2175" name="Rectangle 97">
                  <a:extLst>
                    <a:ext uri="{FF2B5EF4-FFF2-40B4-BE49-F238E27FC236}">
                      <a16:creationId xmlns:a16="http://schemas.microsoft.com/office/drawing/2014/main" id="{3CEA1AB0-AF8B-5B07-4544-F99E9D184F0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176" name="AutoShape 98">
                  <a:extLst>
                    <a:ext uri="{FF2B5EF4-FFF2-40B4-BE49-F238E27FC236}">
                      <a16:creationId xmlns:a16="http://schemas.microsoft.com/office/drawing/2014/main" id="{B97CD3F5-9B19-FDD4-9780-A7E8CAAE9E1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90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177" name="Group 141">
                  <a:extLst>
                    <a:ext uri="{FF2B5EF4-FFF2-40B4-BE49-F238E27FC236}">
                      <a16:creationId xmlns:a16="http://schemas.microsoft.com/office/drawing/2014/main" id="{E9170F54-D191-677D-110F-3C924956ACB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2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178" name="Line 142">
                    <a:extLst>
                      <a:ext uri="{FF2B5EF4-FFF2-40B4-BE49-F238E27FC236}">
                        <a16:creationId xmlns:a16="http://schemas.microsoft.com/office/drawing/2014/main" id="{CD6E2398-27A1-812A-81B7-66255DA93A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179" name="Group 143">
                    <a:extLst>
                      <a:ext uri="{FF2B5EF4-FFF2-40B4-BE49-F238E27FC236}">
                        <a16:creationId xmlns:a16="http://schemas.microsoft.com/office/drawing/2014/main" id="{A3CADEB2-B3AA-9AA3-5AAF-1904AD273E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206" name="Group 144">
                      <a:extLst>
                        <a:ext uri="{FF2B5EF4-FFF2-40B4-BE49-F238E27FC236}">
                          <a16:creationId xmlns:a16="http://schemas.microsoft.com/office/drawing/2014/main" id="{4E1F639D-21B6-1B11-5ACA-9AAED0DC974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16" name="Arc 145">
                        <a:extLst>
                          <a:ext uri="{FF2B5EF4-FFF2-40B4-BE49-F238E27FC236}">
                            <a16:creationId xmlns:a16="http://schemas.microsoft.com/office/drawing/2014/main" id="{BA21BF74-7DB2-92B1-132F-85FBCD08314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17" name="Arc 146">
                        <a:extLst>
                          <a:ext uri="{FF2B5EF4-FFF2-40B4-BE49-F238E27FC236}">
                            <a16:creationId xmlns:a16="http://schemas.microsoft.com/office/drawing/2014/main" id="{E8D9F024-09EC-BE8B-F417-7A4CA1BBEDC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07" name="Group 147">
                      <a:extLst>
                        <a:ext uri="{FF2B5EF4-FFF2-40B4-BE49-F238E27FC236}">
                          <a16:creationId xmlns:a16="http://schemas.microsoft.com/office/drawing/2014/main" id="{FB083622-6833-3931-7867-F0CD00B42AD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14" name="Arc 148">
                        <a:extLst>
                          <a:ext uri="{FF2B5EF4-FFF2-40B4-BE49-F238E27FC236}">
                            <a16:creationId xmlns:a16="http://schemas.microsoft.com/office/drawing/2014/main" id="{D616BFD7-A281-FE06-8788-705B9D48A39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15" name="Arc 149">
                        <a:extLst>
                          <a:ext uri="{FF2B5EF4-FFF2-40B4-BE49-F238E27FC236}">
                            <a16:creationId xmlns:a16="http://schemas.microsoft.com/office/drawing/2014/main" id="{9F9335DC-8191-B5E5-7C71-E23F4C724CD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208" name="Group 150">
                      <a:extLst>
                        <a:ext uri="{FF2B5EF4-FFF2-40B4-BE49-F238E27FC236}">
                          <a16:creationId xmlns:a16="http://schemas.microsoft.com/office/drawing/2014/main" id="{2A946694-8DB5-E55F-EE00-A352EB8BCC7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12" name="Arc 151">
                        <a:extLst>
                          <a:ext uri="{FF2B5EF4-FFF2-40B4-BE49-F238E27FC236}">
                            <a16:creationId xmlns:a16="http://schemas.microsoft.com/office/drawing/2014/main" id="{C5C71C90-48E3-76EB-7EBE-F678FC4BC1C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13" name="Arc 152">
                        <a:extLst>
                          <a:ext uri="{FF2B5EF4-FFF2-40B4-BE49-F238E27FC236}">
                            <a16:creationId xmlns:a16="http://schemas.microsoft.com/office/drawing/2014/main" id="{F44B6B6B-A4F4-3056-F26E-0D8F7552BF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209" name="Arc 153">
                      <a:extLst>
                        <a:ext uri="{FF2B5EF4-FFF2-40B4-BE49-F238E27FC236}">
                          <a16:creationId xmlns:a16="http://schemas.microsoft.com/office/drawing/2014/main" id="{03F9E53F-7A25-43E9-86D3-2F6EB4D2FCF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10" name="Arc 154">
                      <a:extLst>
                        <a:ext uri="{FF2B5EF4-FFF2-40B4-BE49-F238E27FC236}">
                          <a16:creationId xmlns:a16="http://schemas.microsoft.com/office/drawing/2014/main" id="{53F22576-D789-FD7D-BEDF-40D195C855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211" name="Line 155">
                      <a:extLst>
                        <a:ext uri="{FF2B5EF4-FFF2-40B4-BE49-F238E27FC236}">
                          <a16:creationId xmlns:a16="http://schemas.microsoft.com/office/drawing/2014/main" id="{EEDD761C-50C5-FF54-58B5-C54E5D9F48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180" name="Group 156">
                    <a:extLst>
                      <a:ext uri="{FF2B5EF4-FFF2-40B4-BE49-F238E27FC236}">
                        <a16:creationId xmlns:a16="http://schemas.microsoft.com/office/drawing/2014/main" id="{99299AE5-69C3-DAE1-48B6-51631FE0C7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94" name="Group 157">
                      <a:extLst>
                        <a:ext uri="{FF2B5EF4-FFF2-40B4-BE49-F238E27FC236}">
                          <a16:creationId xmlns:a16="http://schemas.microsoft.com/office/drawing/2014/main" id="{7261A585-7307-D665-9002-00CF658A1D1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04" name="Arc 158">
                        <a:extLst>
                          <a:ext uri="{FF2B5EF4-FFF2-40B4-BE49-F238E27FC236}">
                            <a16:creationId xmlns:a16="http://schemas.microsoft.com/office/drawing/2014/main" id="{60E876DD-D2D3-100D-773B-C06EE15C7EC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05" name="Arc 159">
                        <a:extLst>
                          <a:ext uri="{FF2B5EF4-FFF2-40B4-BE49-F238E27FC236}">
                            <a16:creationId xmlns:a16="http://schemas.microsoft.com/office/drawing/2014/main" id="{63C122C9-91BA-2578-630B-98C3D188B88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95" name="Group 160">
                      <a:extLst>
                        <a:ext uri="{FF2B5EF4-FFF2-40B4-BE49-F238E27FC236}">
                          <a16:creationId xmlns:a16="http://schemas.microsoft.com/office/drawing/2014/main" id="{AA98AF71-D345-772C-D43B-FA988D832DB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02" name="Arc 161">
                        <a:extLst>
                          <a:ext uri="{FF2B5EF4-FFF2-40B4-BE49-F238E27FC236}">
                            <a16:creationId xmlns:a16="http://schemas.microsoft.com/office/drawing/2014/main" id="{BC230A1E-3CC9-4487-00CE-7FF35D52928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03" name="Arc 162">
                        <a:extLst>
                          <a:ext uri="{FF2B5EF4-FFF2-40B4-BE49-F238E27FC236}">
                            <a16:creationId xmlns:a16="http://schemas.microsoft.com/office/drawing/2014/main" id="{05A96F2C-AA44-8E35-33D9-C45FE376333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96" name="Group 163">
                      <a:extLst>
                        <a:ext uri="{FF2B5EF4-FFF2-40B4-BE49-F238E27FC236}">
                          <a16:creationId xmlns:a16="http://schemas.microsoft.com/office/drawing/2014/main" id="{BBDD900F-B0F1-9244-5EAB-46F6AF01F4D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200" name="Arc 164">
                        <a:extLst>
                          <a:ext uri="{FF2B5EF4-FFF2-40B4-BE49-F238E27FC236}">
                            <a16:creationId xmlns:a16="http://schemas.microsoft.com/office/drawing/2014/main" id="{68A050A2-1CAF-8E53-B887-E92DDCC65F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201" name="Arc 165">
                        <a:extLst>
                          <a:ext uri="{FF2B5EF4-FFF2-40B4-BE49-F238E27FC236}">
                            <a16:creationId xmlns:a16="http://schemas.microsoft.com/office/drawing/2014/main" id="{5094BB0E-6C53-21B3-4659-F6F5CC530F1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97" name="Arc 166">
                      <a:extLst>
                        <a:ext uri="{FF2B5EF4-FFF2-40B4-BE49-F238E27FC236}">
                          <a16:creationId xmlns:a16="http://schemas.microsoft.com/office/drawing/2014/main" id="{B8BED6AE-24ED-00A9-DEA0-D6C322957C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98" name="Arc 167">
                      <a:extLst>
                        <a:ext uri="{FF2B5EF4-FFF2-40B4-BE49-F238E27FC236}">
                          <a16:creationId xmlns:a16="http://schemas.microsoft.com/office/drawing/2014/main" id="{DDE8F326-8661-E8B4-AA7B-5178EC006B3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99" name="Line 168">
                      <a:extLst>
                        <a:ext uri="{FF2B5EF4-FFF2-40B4-BE49-F238E27FC236}">
                          <a16:creationId xmlns:a16="http://schemas.microsoft.com/office/drawing/2014/main" id="{2B025015-06DB-1C68-CCC8-041E23AB01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181" name="Group 169">
                    <a:extLst>
                      <a:ext uri="{FF2B5EF4-FFF2-40B4-BE49-F238E27FC236}">
                        <a16:creationId xmlns:a16="http://schemas.microsoft.com/office/drawing/2014/main" id="{88ADA694-EDF1-7852-DCE4-006132A12D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82" name="Group 170">
                      <a:extLst>
                        <a:ext uri="{FF2B5EF4-FFF2-40B4-BE49-F238E27FC236}">
                          <a16:creationId xmlns:a16="http://schemas.microsoft.com/office/drawing/2014/main" id="{F0E01079-3B59-873A-32BE-48C4F92B6C4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92" name="Arc 171">
                        <a:extLst>
                          <a:ext uri="{FF2B5EF4-FFF2-40B4-BE49-F238E27FC236}">
                            <a16:creationId xmlns:a16="http://schemas.microsoft.com/office/drawing/2014/main" id="{13FE68CB-95C2-F04E-B72A-0134813E226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93" name="Arc 172">
                        <a:extLst>
                          <a:ext uri="{FF2B5EF4-FFF2-40B4-BE49-F238E27FC236}">
                            <a16:creationId xmlns:a16="http://schemas.microsoft.com/office/drawing/2014/main" id="{54429F4A-B381-D3BD-70E1-E7C267E3298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83" name="Group 173">
                      <a:extLst>
                        <a:ext uri="{FF2B5EF4-FFF2-40B4-BE49-F238E27FC236}">
                          <a16:creationId xmlns:a16="http://schemas.microsoft.com/office/drawing/2014/main" id="{F22036CB-C813-90D2-3965-01AF804D418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90" name="Arc 174">
                        <a:extLst>
                          <a:ext uri="{FF2B5EF4-FFF2-40B4-BE49-F238E27FC236}">
                            <a16:creationId xmlns:a16="http://schemas.microsoft.com/office/drawing/2014/main" id="{81117E2A-F9C8-BDD0-A3DA-F4705DCB7BD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91" name="Arc 175">
                        <a:extLst>
                          <a:ext uri="{FF2B5EF4-FFF2-40B4-BE49-F238E27FC236}">
                            <a16:creationId xmlns:a16="http://schemas.microsoft.com/office/drawing/2014/main" id="{EBA12F68-41FA-5F9C-4C8E-79248F1E0B2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84" name="Group 176">
                      <a:extLst>
                        <a:ext uri="{FF2B5EF4-FFF2-40B4-BE49-F238E27FC236}">
                          <a16:creationId xmlns:a16="http://schemas.microsoft.com/office/drawing/2014/main" id="{34F6C37A-7145-FB32-2295-9CB9BF717C6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88" name="Arc 177">
                        <a:extLst>
                          <a:ext uri="{FF2B5EF4-FFF2-40B4-BE49-F238E27FC236}">
                            <a16:creationId xmlns:a16="http://schemas.microsoft.com/office/drawing/2014/main" id="{5C7F0983-805C-C2D3-6942-C949200FD3E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89" name="Arc 178">
                        <a:extLst>
                          <a:ext uri="{FF2B5EF4-FFF2-40B4-BE49-F238E27FC236}">
                            <a16:creationId xmlns:a16="http://schemas.microsoft.com/office/drawing/2014/main" id="{585B6EEB-0D78-5E5D-A751-243E61F72C8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85" name="Arc 179">
                      <a:extLst>
                        <a:ext uri="{FF2B5EF4-FFF2-40B4-BE49-F238E27FC236}">
                          <a16:creationId xmlns:a16="http://schemas.microsoft.com/office/drawing/2014/main" id="{D70E3667-C8C8-148B-F0C2-2DCD8EF4E6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86" name="Arc 180">
                      <a:extLst>
                        <a:ext uri="{FF2B5EF4-FFF2-40B4-BE49-F238E27FC236}">
                          <a16:creationId xmlns:a16="http://schemas.microsoft.com/office/drawing/2014/main" id="{9F18C5F9-8AE6-EBDF-F46D-113A5B1AAD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87" name="Line 181">
                      <a:extLst>
                        <a:ext uri="{FF2B5EF4-FFF2-40B4-BE49-F238E27FC236}">
                          <a16:creationId xmlns:a16="http://schemas.microsoft.com/office/drawing/2014/main" id="{3A7BB7E5-C163-CEAC-99BB-D27B9EB007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174" name="Gerade Verbindung 1373">
                <a:extLst>
                  <a:ext uri="{FF2B5EF4-FFF2-40B4-BE49-F238E27FC236}">
                    <a16:creationId xmlns:a16="http://schemas.microsoft.com/office/drawing/2014/main" id="{36607AFF-75BE-640E-422C-B536F9D152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25432" y="5694477"/>
                <a:ext cx="288000" cy="115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9" name="Gruppieren 1382">
              <a:extLst>
                <a:ext uri="{FF2B5EF4-FFF2-40B4-BE49-F238E27FC236}">
                  <a16:creationId xmlns:a16="http://schemas.microsoft.com/office/drawing/2014/main" id="{40BB7B89-1295-EF9E-1F6F-3231E8F98F7B}"/>
                </a:ext>
              </a:extLst>
            </p:cNvPr>
            <p:cNvGrpSpPr/>
            <p:nvPr/>
          </p:nvGrpSpPr>
          <p:grpSpPr>
            <a:xfrm>
              <a:off x="7484085" y="3310433"/>
              <a:ext cx="154741" cy="289834"/>
              <a:chOff x="7593523" y="4729006"/>
              <a:chExt cx="261962" cy="483365"/>
            </a:xfrm>
          </p:grpSpPr>
          <p:grpSp>
            <p:nvGrpSpPr>
              <p:cNvPr id="2128" name="Gruppieren 1122">
                <a:extLst>
                  <a:ext uri="{FF2B5EF4-FFF2-40B4-BE49-F238E27FC236}">
                    <a16:creationId xmlns:a16="http://schemas.microsoft.com/office/drawing/2014/main" id="{F0AE1B0F-3E1F-BEC8-8B94-6FA180E3254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593523" y="4729006"/>
                <a:ext cx="261962" cy="358507"/>
                <a:chOff x="2678401" y="3562742"/>
                <a:chExt cx="349281" cy="478009"/>
              </a:xfrm>
            </p:grpSpPr>
            <p:sp>
              <p:nvSpPr>
                <p:cNvPr id="2130" name="Rectangle 97">
                  <a:extLst>
                    <a:ext uri="{FF2B5EF4-FFF2-40B4-BE49-F238E27FC236}">
                      <a16:creationId xmlns:a16="http://schemas.microsoft.com/office/drawing/2014/main" id="{F456E9AF-4239-5B61-F02A-DC5543F9C00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131" name="AutoShape 98">
                  <a:extLst>
                    <a:ext uri="{FF2B5EF4-FFF2-40B4-BE49-F238E27FC236}">
                      <a16:creationId xmlns:a16="http://schemas.microsoft.com/office/drawing/2014/main" id="{BB6F6FEC-8E29-836F-6C78-6E8EABB2953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132" name="Group 141">
                  <a:extLst>
                    <a:ext uri="{FF2B5EF4-FFF2-40B4-BE49-F238E27FC236}">
                      <a16:creationId xmlns:a16="http://schemas.microsoft.com/office/drawing/2014/main" id="{64235BA9-AD83-927E-D98F-F0C3597015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2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133" name="Line 142">
                    <a:extLst>
                      <a:ext uri="{FF2B5EF4-FFF2-40B4-BE49-F238E27FC236}">
                        <a16:creationId xmlns:a16="http://schemas.microsoft.com/office/drawing/2014/main" id="{40508D9E-2115-CAA5-5F2A-6C0B0EDF79A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134" name="Group 143">
                    <a:extLst>
                      <a:ext uri="{FF2B5EF4-FFF2-40B4-BE49-F238E27FC236}">
                        <a16:creationId xmlns:a16="http://schemas.microsoft.com/office/drawing/2014/main" id="{7C8241A0-0CA0-BEF1-709A-43049C43BA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61" name="Group 144">
                      <a:extLst>
                        <a:ext uri="{FF2B5EF4-FFF2-40B4-BE49-F238E27FC236}">
                          <a16:creationId xmlns:a16="http://schemas.microsoft.com/office/drawing/2014/main" id="{D9CE9B3B-7424-0FFB-B05F-2E2A193D924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71" name="Arc 145">
                        <a:extLst>
                          <a:ext uri="{FF2B5EF4-FFF2-40B4-BE49-F238E27FC236}">
                            <a16:creationId xmlns:a16="http://schemas.microsoft.com/office/drawing/2014/main" id="{95D4F275-389D-9853-E25E-EB264F2DF48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72" name="Arc 146">
                        <a:extLst>
                          <a:ext uri="{FF2B5EF4-FFF2-40B4-BE49-F238E27FC236}">
                            <a16:creationId xmlns:a16="http://schemas.microsoft.com/office/drawing/2014/main" id="{29F2A4CA-4566-84BE-852A-8DABC201C3A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62" name="Group 147">
                      <a:extLst>
                        <a:ext uri="{FF2B5EF4-FFF2-40B4-BE49-F238E27FC236}">
                          <a16:creationId xmlns:a16="http://schemas.microsoft.com/office/drawing/2014/main" id="{182B3388-826A-4430-89E4-CFC0815C399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69" name="Arc 148">
                        <a:extLst>
                          <a:ext uri="{FF2B5EF4-FFF2-40B4-BE49-F238E27FC236}">
                            <a16:creationId xmlns:a16="http://schemas.microsoft.com/office/drawing/2014/main" id="{56EA8123-DDD7-55C9-5901-C99DA103631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70" name="Arc 149">
                        <a:extLst>
                          <a:ext uri="{FF2B5EF4-FFF2-40B4-BE49-F238E27FC236}">
                            <a16:creationId xmlns:a16="http://schemas.microsoft.com/office/drawing/2014/main" id="{1757EE11-487B-A81B-CCC4-B17F70B55BE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63" name="Group 150">
                      <a:extLst>
                        <a:ext uri="{FF2B5EF4-FFF2-40B4-BE49-F238E27FC236}">
                          <a16:creationId xmlns:a16="http://schemas.microsoft.com/office/drawing/2014/main" id="{F7085291-1879-0B17-79B0-651D2CAE562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67" name="Arc 151">
                        <a:extLst>
                          <a:ext uri="{FF2B5EF4-FFF2-40B4-BE49-F238E27FC236}">
                            <a16:creationId xmlns:a16="http://schemas.microsoft.com/office/drawing/2014/main" id="{99829606-9C90-1F54-114F-B20A12D9753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68" name="Arc 152">
                        <a:extLst>
                          <a:ext uri="{FF2B5EF4-FFF2-40B4-BE49-F238E27FC236}">
                            <a16:creationId xmlns:a16="http://schemas.microsoft.com/office/drawing/2014/main" id="{7B5012CB-4DF6-AF7A-63FE-70B4F3EF4FB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64" name="Arc 153">
                      <a:extLst>
                        <a:ext uri="{FF2B5EF4-FFF2-40B4-BE49-F238E27FC236}">
                          <a16:creationId xmlns:a16="http://schemas.microsoft.com/office/drawing/2014/main" id="{A989FBB3-2D43-BB3D-8CC2-587624BB40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65" name="Arc 154">
                      <a:extLst>
                        <a:ext uri="{FF2B5EF4-FFF2-40B4-BE49-F238E27FC236}">
                          <a16:creationId xmlns:a16="http://schemas.microsoft.com/office/drawing/2014/main" id="{1711DD4E-8304-C914-25DF-926519BD9F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66" name="Line 155">
                      <a:extLst>
                        <a:ext uri="{FF2B5EF4-FFF2-40B4-BE49-F238E27FC236}">
                          <a16:creationId xmlns:a16="http://schemas.microsoft.com/office/drawing/2014/main" id="{0C04D3C1-A975-F099-C9A2-C45E4E36BE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135" name="Group 156">
                    <a:extLst>
                      <a:ext uri="{FF2B5EF4-FFF2-40B4-BE49-F238E27FC236}">
                        <a16:creationId xmlns:a16="http://schemas.microsoft.com/office/drawing/2014/main" id="{71B49D14-A45E-BA8E-7643-7DAA3C287C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49" name="Group 157">
                      <a:extLst>
                        <a:ext uri="{FF2B5EF4-FFF2-40B4-BE49-F238E27FC236}">
                          <a16:creationId xmlns:a16="http://schemas.microsoft.com/office/drawing/2014/main" id="{A546E8C5-DC20-7B56-EA59-052CDE4C705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59" name="Arc 158">
                        <a:extLst>
                          <a:ext uri="{FF2B5EF4-FFF2-40B4-BE49-F238E27FC236}">
                            <a16:creationId xmlns:a16="http://schemas.microsoft.com/office/drawing/2014/main" id="{1AEAD52C-07EC-7CAD-EC2A-0AFE9716958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60" name="Arc 159">
                        <a:extLst>
                          <a:ext uri="{FF2B5EF4-FFF2-40B4-BE49-F238E27FC236}">
                            <a16:creationId xmlns:a16="http://schemas.microsoft.com/office/drawing/2014/main" id="{790B111F-7D00-139A-5058-13E8AF1B707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50" name="Group 160">
                      <a:extLst>
                        <a:ext uri="{FF2B5EF4-FFF2-40B4-BE49-F238E27FC236}">
                          <a16:creationId xmlns:a16="http://schemas.microsoft.com/office/drawing/2014/main" id="{4DA45BA1-440D-6190-5E6D-271E63E6C35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57" name="Arc 161">
                        <a:extLst>
                          <a:ext uri="{FF2B5EF4-FFF2-40B4-BE49-F238E27FC236}">
                            <a16:creationId xmlns:a16="http://schemas.microsoft.com/office/drawing/2014/main" id="{DC270BD1-FF66-2E2D-1F25-630FD6C5443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58" name="Arc 162">
                        <a:extLst>
                          <a:ext uri="{FF2B5EF4-FFF2-40B4-BE49-F238E27FC236}">
                            <a16:creationId xmlns:a16="http://schemas.microsoft.com/office/drawing/2014/main" id="{1B34FD64-5A03-6D0F-9576-283A79D1DD1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51" name="Group 163">
                      <a:extLst>
                        <a:ext uri="{FF2B5EF4-FFF2-40B4-BE49-F238E27FC236}">
                          <a16:creationId xmlns:a16="http://schemas.microsoft.com/office/drawing/2014/main" id="{D1949199-D19B-4F49-732A-4ADE4CB26E2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55" name="Arc 164">
                        <a:extLst>
                          <a:ext uri="{FF2B5EF4-FFF2-40B4-BE49-F238E27FC236}">
                            <a16:creationId xmlns:a16="http://schemas.microsoft.com/office/drawing/2014/main" id="{91B22897-1E75-1C4D-6936-742CAC7C197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56" name="Arc 165">
                        <a:extLst>
                          <a:ext uri="{FF2B5EF4-FFF2-40B4-BE49-F238E27FC236}">
                            <a16:creationId xmlns:a16="http://schemas.microsoft.com/office/drawing/2014/main" id="{CB65F47E-03F4-1AA3-E758-93E3A7EA7C6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52" name="Arc 166">
                      <a:extLst>
                        <a:ext uri="{FF2B5EF4-FFF2-40B4-BE49-F238E27FC236}">
                          <a16:creationId xmlns:a16="http://schemas.microsoft.com/office/drawing/2014/main" id="{8D98E73E-1517-1D19-CB9C-BC0B966A74C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53" name="Arc 167">
                      <a:extLst>
                        <a:ext uri="{FF2B5EF4-FFF2-40B4-BE49-F238E27FC236}">
                          <a16:creationId xmlns:a16="http://schemas.microsoft.com/office/drawing/2014/main" id="{760DBAD0-CB02-E58C-B140-D04F5CB9EE9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54" name="Line 168">
                      <a:extLst>
                        <a:ext uri="{FF2B5EF4-FFF2-40B4-BE49-F238E27FC236}">
                          <a16:creationId xmlns:a16="http://schemas.microsoft.com/office/drawing/2014/main" id="{F5706F33-9C20-17DF-2486-405904BE44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136" name="Group 169">
                    <a:extLst>
                      <a:ext uri="{FF2B5EF4-FFF2-40B4-BE49-F238E27FC236}">
                        <a16:creationId xmlns:a16="http://schemas.microsoft.com/office/drawing/2014/main" id="{8D86BFC4-6C13-F0F6-3D0E-221EC4CEF7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37" name="Group 170">
                      <a:extLst>
                        <a:ext uri="{FF2B5EF4-FFF2-40B4-BE49-F238E27FC236}">
                          <a16:creationId xmlns:a16="http://schemas.microsoft.com/office/drawing/2014/main" id="{56D9DB74-590A-BF64-383D-9713ED1E36F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47" name="Arc 171">
                        <a:extLst>
                          <a:ext uri="{FF2B5EF4-FFF2-40B4-BE49-F238E27FC236}">
                            <a16:creationId xmlns:a16="http://schemas.microsoft.com/office/drawing/2014/main" id="{FF4035AC-C686-0702-B572-0D3105F4B6F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48" name="Arc 172">
                        <a:extLst>
                          <a:ext uri="{FF2B5EF4-FFF2-40B4-BE49-F238E27FC236}">
                            <a16:creationId xmlns:a16="http://schemas.microsoft.com/office/drawing/2014/main" id="{BCCD5097-D142-F874-8E33-BB2B572E162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38" name="Group 173">
                      <a:extLst>
                        <a:ext uri="{FF2B5EF4-FFF2-40B4-BE49-F238E27FC236}">
                          <a16:creationId xmlns:a16="http://schemas.microsoft.com/office/drawing/2014/main" id="{B9C603D4-E9B3-9E55-2018-BBC6DCF32F8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45" name="Arc 174">
                        <a:extLst>
                          <a:ext uri="{FF2B5EF4-FFF2-40B4-BE49-F238E27FC236}">
                            <a16:creationId xmlns:a16="http://schemas.microsoft.com/office/drawing/2014/main" id="{CFCC1EF5-661A-3B78-94FF-F9E76A79957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46" name="Arc 175">
                        <a:extLst>
                          <a:ext uri="{FF2B5EF4-FFF2-40B4-BE49-F238E27FC236}">
                            <a16:creationId xmlns:a16="http://schemas.microsoft.com/office/drawing/2014/main" id="{24DF8706-E99D-FEA9-85E6-F35DB8E4AC1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39" name="Group 176">
                      <a:extLst>
                        <a:ext uri="{FF2B5EF4-FFF2-40B4-BE49-F238E27FC236}">
                          <a16:creationId xmlns:a16="http://schemas.microsoft.com/office/drawing/2014/main" id="{AE394204-96C7-A329-FE23-C3B3ED6B81F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43" name="Arc 177">
                        <a:extLst>
                          <a:ext uri="{FF2B5EF4-FFF2-40B4-BE49-F238E27FC236}">
                            <a16:creationId xmlns:a16="http://schemas.microsoft.com/office/drawing/2014/main" id="{5F9398D2-F406-2BEF-FDEC-A86B98AFF29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44" name="Arc 178">
                        <a:extLst>
                          <a:ext uri="{FF2B5EF4-FFF2-40B4-BE49-F238E27FC236}">
                            <a16:creationId xmlns:a16="http://schemas.microsoft.com/office/drawing/2014/main" id="{A5346B0B-401B-FB19-D431-EE0EAEE0C4A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40" name="Arc 179">
                      <a:extLst>
                        <a:ext uri="{FF2B5EF4-FFF2-40B4-BE49-F238E27FC236}">
                          <a16:creationId xmlns:a16="http://schemas.microsoft.com/office/drawing/2014/main" id="{BCE99B58-FF9E-85E5-2520-F8F80A6384D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41" name="Arc 180">
                      <a:extLst>
                        <a:ext uri="{FF2B5EF4-FFF2-40B4-BE49-F238E27FC236}">
                          <a16:creationId xmlns:a16="http://schemas.microsoft.com/office/drawing/2014/main" id="{F6CA5F22-D1F9-D599-7BD7-E2106B08B03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42" name="Line 181">
                      <a:extLst>
                        <a:ext uri="{FF2B5EF4-FFF2-40B4-BE49-F238E27FC236}">
                          <a16:creationId xmlns:a16="http://schemas.microsoft.com/office/drawing/2014/main" id="{57DAD798-F758-029E-196C-D31585B52D1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129" name="Gerade Verbindung 1376">
                <a:extLst>
                  <a:ext uri="{FF2B5EF4-FFF2-40B4-BE49-F238E27FC236}">
                    <a16:creationId xmlns:a16="http://schemas.microsoft.com/office/drawing/2014/main" id="{7DFAD51F-A53F-16D1-47BB-4D6705D005F5}"/>
                  </a:ext>
                </a:extLst>
              </p:cNvPr>
              <p:cNvCxnSpPr/>
              <p:nvPr/>
            </p:nvCxnSpPr>
            <p:spPr>
              <a:xfrm rot="16200000" flipH="1">
                <a:off x="7742357" y="5099243"/>
                <a:ext cx="134953" cy="91303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0" name="Gruppieren 1383">
              <a:extLst>
                <a:ext uri="{FF2B5EF4-FFF2-40B4-BE49-F238E27FC236}">
                  <a16:creationId xmlns:a16="http://schemas.microsoft.com/office/drawing/2014/main" id="{9A40CDF2-00B4-54CA-2B74-BA701897E5FA}"/>
                </a:ext>
              </a:extLst>
            </p:cNvPr>
            <p:cNvGrpSpPr/>
            <p:nvPr/>
          </p:nvGrpSpPr>
          <p:grpSpPr>
            <a:xfrm>
              <a:off x="7720113" y="3241651"/>
              <a:ext cx="154741" cy="265979"/>
              <a:chOff x="7966215" y="4625825"/>
              <a:chExt cx="261962" cy="443581"/>
            </a:xfrm>
          </p:grpSpPr>
          <p:grpSp>
            <p:nvGrpSpPr>
              <p:cNvPr id="2083" name="Gruppieren 119">
                <a:extLst>
                  <a:ext uri="{FF2B5EF4-FFF2-40B4-BE49-F238E27FC236}">
                    <a16:creationId xmlns:a16="http://schemas.microsoft.com/office/drawing/2014/main" id="{C06FAE6C-8DB2-517E-A458-F629697F8DA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966215" y="4625825"/>
                <a:ext cx="261962" cy="358510"/>
                <a:chOff x="2678401" y="3562738"/>
                <a:chExt cx="349281" cy="478013"/>
              </a:xfrm>
            </p:grpSpPr>
            <p:sp>
              <p:nvSpPr>
                <p:cNvPr id="2085" name="Rectangle 97">
                  <a:extLst>
                    <a:ext uri="{FF2B5EF4-FFF2-40B4-BE49-F238E27FC236}">
                      <a16:creationId xmlns:a16="http://schemas.microsoft.com/office/drawing/2014/main" id="{A488A525-03E5-38C5-6F63-75A94243EDD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086" name="AutoShape 98">
                  <a:extLst>
                    <a:ext uri="{FF2B5EF4-FFF2-40B4-BE49-F238E27FC236}">
                      <a16:creationId xmlns:a16="http://schemas.microsoft.com/office/drawing/2014/main" id="{3725D7B2-3452-9EDA-EF77-60AD1704EEA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087" name="Group 141">
                  <a:extLst>
                    <a:ext uri="{FF2B5EF4-FFF2-40B4-BE49-F238E27FC236}">
                      <a16:creationId xmlns:a16="http://schemas.microsoft.com/office/drawing/2014/main" id="{3E6B138E-6C5E-F077-4AB5-6388289E301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38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088" name="Line 142">
                    <a:extLst>
                      <a:ext uri="{FF2B5EF4-FFF2-40B4-BE49-F238E27FC236}">
                        <a16:creationId xmlns:a16="http://schemas.microsoft.com/office/drawing/2014/main" id="{EED2CC4E-B741-F0F2-C8BC-A294CCCF8A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089" name="Group 143">
                    <a:extLst>
                      <a:ext uri="{FF2B5EF4-FFF2-40B4-BE49-F238E27FC236}">
                        <a16:creationId xmlns:a16="http://schemas.microsoft.com/office/drawing/2014/main" id="{E76804A9-47D2-B985-E6B3-B58D8D7F05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16" name="Group 144">
                      <a:extLst>
                        <a:ext uri="{FF2B5EF4-FFF2-40B4-BE49-F238E27FC236}">
                          <a16:creationId xmlns:a16="http://schemas.microsoft.com/office/drawing/2014/main" id="{0290ED86-7683-7866-0A19-35C15B86039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26" name="Arc 145">
                        <a:extLst>
                          <a:ext uri="{FF2B5EF4-FFF2-40B4-BE49-F238E27FC236}">
                            <a16:creationId xmlns:a16="http://schemas.microsoft.com/office/drawing/2014/main" id="{80BFE800-DAB1-1224-6A5D-DB15B83D135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27" name="Arc 146">
                        <a:extLst>
                          <a:ext uri="{FF2B5EF4-FFF2-40B4-BE49-F238E27FC236}">
                            <a16:creationId xmlns:a16="http://schemas.microsoft.com/office/drawing/2014/main" id="{8323C033-F7DF-1603-3B6A-7C7AD6D41F2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17" name="Group 147">
                      <a:extLst>
                        <a:ext uri="{FF2B5EF4-FFF2-40B4-BE49-F238E27FC236}">
                          <a16:creationId xmlns:a16="http://schemas.microsoft.com/office/drawing/2014/main" id="{131958D8-5AC5-E40C-865B-0E80EE935B7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24" name="Arc 148">
                        <a:extLst>
                          <a:ext uri="{FF2B5EF4-FFF2-40B4-BE49-F238E27FC236}">
                            <a16:creationId xmlns:a16="http://schemas.microsoft.com/office/drawing/2014/main" id="{E5CD271C-A3B9-29E3-6540-DD0EBA58535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25" name="Arc 149">
                        <a:extLst>
                          <a:ext uri="{FF2B5EF4-FFF2-40B4-BE49-F238E27FC236}">
                            <a16:creationId xmlns:a16="http://schemas.microsoft.com/office/drawing/2014/main" id="{40E8D2AF-18F6-D0BD-417D-106CBDAF8D6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18" name="Group 150">
                      <a:extLst>
                        <a:ext uri="{FF2B5EF4-FFF2-40B4-BE49-F238E27FC236}">
                          <a16:creationId xmlns:a16="http://schemas.microsoft.com/office/drawing/2014/main" id="{02131DB2-C743-1FFF-D32B-3DE864CDFDA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22" name="Arc 151">
                        <a:extLst>
                          <a:ext uri="{FF2B5EF4-FFF2-40B4-BE49-F238E27FC236}">
                            <a16:creationId xmlns:a16="http://schemas.microsoft.com/office/drawing/2014/main" id="{85ACA9D0-0A95-5C2B-C7D8-8E7B3D1063A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23" name="Arc 152">
                        <a:extLst>
                          <a:ext uri="{FF2B5EF4-FFF2-40B4-BE49-F238E27FC236}">
                            <a16:creationId xmlns:a16="http://schemas.microsoft.com/office/drawing/2014/main" id="{E07D5C6D-C0C9-3F36-C7A7-8D92B98A0E0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19" name="Arc 153">
                      <a:extLst>
                        <a:ext uri="{FF2B5EF4-FFF2-40B4-BE49-F238E27FC236}">
                          <a16:creationId xmlns:a16="http://schemas.microsoft.com/office/drawing/2014/main" id="{90609C84-8EF1-B024-CCFA-99133E5B5D5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20" name="Arc 154">
                      <a:extLst>
                        <a:ext uri="{FF2B5EF4-FFF2-40B4-BE49-F238E27FC236}">
                          <a16:creationId xmlns:a16="http://schemas.microsoft.com/office/drawing/2014/main" id="{8AB8AFA8-4871-BF8C-95DF-A87473BA71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21" name="Line 155">
                      <a:extLst>
                        <a:ext uri="{FF2B5EF4-FFF2-40B4-BE49-F238E27FC236}">
                          <a16:creationId xmlns:a16="http://schemas.microsoft.com/office/drawing/2014/main" id="{56284CD3-8E0C-1B05-0F61-EB6E24A54AA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90" name="Group 156">
                    <a:extLst>
                      <a:ext uri="{FF2B5EF4-FFF2-40B4-BE49-F238E27FC236}">
                        <a16:creationId xmlns:a16="http://schemas.microsoft.com/office/drawing/2014/main" id="{B34E0E77-05D1-4777-4677-B4440CCD48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104" name="Group 157">
                      <a:extLst>
                        <a:ext uri="{FF2B5EF4-FFF2-40B4-BE49-F238E27FC236}">
                          <a16:creationId xmlns:a16="http://schemas.microsoft.com/office/drawing/2014/main" id="{E318268D-0F4F-258C-DB47-146E12AA736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14" name="Arc 158">
                        <a:extLst>
                          <a:ext uri="{FF2B5EF4-FFF2-40B4-BE49-F238E27FC236}">
                            <a16:creationId xmlns:a16="http://schemas.microsoft.com/office/drawing/2014/main" id="{DCF2A4D8-7382-EAB7-FF1B-6E54368E710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15" name="Arc 159">
                        <a:extLst>
                          <a:ext uri="{FF2B5EF4-FFF2-40B4-BE49-F238E27FC236}">
                            <a16:creationId xmlns:a16="http://schemas.microsoft.com/office/drawing/2014/main" id="{65474233-7308-0B0E-AE82-7D79E8F3B08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05" name="Group 160">
                      <a:extLst>
                        <a:ext uri="{FF2B5EF4-FFF2-40B4-BE49-F238E27FC236}">
                          <a16:creationId xmlns:a16="http://schemas.microsoft.com/office/drawing/2014/main" id="{E290D841-7159-8679-4239-6455D429F96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12" name="Arc 161">
                        <a:extLst>
                          <a:ext uri="{FF2B5EF4-FFF2-40B4-BE49-F238E27FC236}">
                            <a16:creationId xmlns:a16="http://schemas.microsoft.com/office/drawing/2014/main" id="{5331CB11-134A-385B-B3B7-5D4BFF2BC38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13" name="Arc 162">
                        <a:extLst>
                          <a:ext uri="{FF2B5EF4-FFF2-40B4-BE49-F238E27FC236}">
                            <a16:creationId xmlns:a16="http://schemas.microsoft.com/office/drawing/2014/main" id="{08F031EE-2D73-6E36-831F-7502E16CC3B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106" name="Group 163">
                      <a:extLst>
                        <a:ext uri="{FF2B5EF4-FFF2-40B4-BE49-F238E27FC236}">
                          <a16:creationId xmlns:a16="http://schemas.microsoft.com/office/drawing/2014/main" id="{9D102E04-491D-A717-EB31-94FE054FA18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10" name="Arc 164">
                        <a:extLst>
                          <a:ext uri="{FF2B5EF4-FFF2-40B4-BE49-F238E27FC236}">
                            <a16:creationId xmlns:a16="http://schemas.microsoft.com/office/drawing/2014/main" id="{614C4F6D-DF08-4F1F-7F58-0D251B75836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11" name="Arc 165">
                        <a:extLst>
                          <a:ext uri="{FF2B5EF4-FFF2-40B4-BE49-F238E27FC236}">
                            <a16:creationId xmlns:a16="http://schemas.microsoft.com/office/drawing/2014/main" id="{968406A6-7ADC-8F67-C11E-7B726192CF2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107" name="Arc 166">
                      <a:extLst>
                        <a:ext uri="{FF2B5EF4-FFF2-40B4-BE49-F238E27FC236}">
                          <a16:creationId xmlns:a16="http://schemas.microsoft.com/office/drawing/2014/main" id="{DE7C7436-E52F-C8BB-DCC9-19206419FA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08" name="Arc 167">
                      <a:extLst>
                        <a:ext uri="{FF2B5EF4-FFF2-40B4-BE49-F238E27FC236}">
                          <a16:creationId xmlns:a16="http://schemas.microsoft.com/office/drawing/2014/main" id="{6B863BA6-0FAB-A346-EDE3-75269E75CD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109" name="Line 168">
                      <a:extLst>
                        <a:ext uri="{FF2B5EF4-FFF2-40B4-BE49-F238E27FC236}">
                          <a16:creationId xmlns:a16="http://schemas.microsoft.com/office/drawing/2014/main" id="{D3A128E9-89A2-BE75-12A5-03BE4FE29CD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91" name="Group 169">
                    <a:extLst>
                      <a:ext uri="{FF2B5EF4-FFF2-40B4-BE49-F238E27FC236}">
                        <a16:creationId xmlns:a16="http://schemas.microsoft.com/office/drawing/2014/main" id="{5CC994CD-E4C5-1583-D466-3750CBA0F8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92" name="Group 170">
                      <a:extLst>
                        <a:ext uri="{FF2B5EF4-FFF2-40B4-BE49-F238E27FC236}">
                          <a16:creationId xmlns:a16="http://schemas.microsoft.com/office/drawing/2014/main" id="{89C4774A-BBFF-399E-45B7-5A424CBC852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02" name="Arc 171">
                        <a:extLst>
                          <a:ext uri="{FF2B5EF4-FFF2-40B4-BE49-F238E27FC236}">
                            <a16:creationId xmlns:a16="http://schemas.microsoft.com/office/drawing/2014/main" id="{11345159-EE17-8D42-23DC-3DE43598CD8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03" name="Arc 172">
                        <a:extLst>
                          <a:ext uri="{FF2B5EF4-FFF2-40B4-BE49-F238E27FC236}">
                            <a16:creationId xmlns:a16="http://schemas.microsoft.com/office/drawing/2014/main" id="{623669F0-B35E-ECC7-DEDD-328E88ABC7E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93" name="Group 173">
                      <a:extLst>
                        <a:ext uri="{FF2B5EF4-FFF2-40B4-BE49-F238E27FC236}">
                          <a16:creationId xmlns:a16="http://schemas.microsoft.com/office/drawing/2014/main" id="{1CC45617-7E84-140E-662F-5B4DF73632C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100" name="Arc 174">
                        <a:extLst>
                          <a:ext uri="{FF2B5EF4-FFF2-40B4-BE49-F238E27FC236}">
                            <a16:creationId xmlns:a16="http://schemas.microsoft.com/office/drawing/2014/main" id="{C36017D1-55E8-653D-6B27-F6BAEE60793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101" name="Arc 175">
                        <a:extLst>
                          <a:ext uri="{FF2B5EF4-FFF2-40B4-BE49-F238E27FC236}">
                            <a16:creationId xmlns:a16="http://schemas.microsoft.com/office/drawing/2014/main" id="{FE85A159-EE33-5A77-496C-9990875AE2A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94" name="Group 176">
                      <a:extLst>
                        <a:ext uri="{FF2B5EF4-FFF2-40B4-BE49-F238E27FC236}">
                          <a16:creationId xmlns:a16="http://schemas.microsoft.com/office/drawing/2014/main" id="{4F7B499C-AC3E-2C1A-D84A-763A596532D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98" name="Arc 177">
                        <a:extLst>
                          <a:ext uri="{FF2B5EF4-FFF2-40B4-BE49-F238E27FC236}">
                            <a16:creationId xmlns:a16="http://schemas.microsoft.com/office/drawing/2014/main" id="{B38E79CC-6EC5-78E2-EF6A-3DA66F83A58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99" name="Arc 178">
                        <a:extLst>
                          <a:ext uri="{FF2B5EF4-FFF2-40B4-BE49-F238E27FC236}">
                            <a16:creationId xmlns:a16="http://schemas.microsoft.com/office/drawing/2014/main" id="{D0E3968E-B1FC-C6EA-6E84-B3F980DFF11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95" name="Arc 179">
                      <a:extLst>
                        <a:ext uri="{FF2B5EF4-FFF2-40B4-BE49-F238E27FC236}">
                          <a16:creationId xmlns:a16="http://schemas.microsoft.com/office/drawing/2014/main" id="{8517DFF5-2A74-B32C-BCD3-90C2D6003B8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96" name="Arc 180">
                      <a:extLst>
                        <a:ext uri="{FF2B5EF4-FFF2-40B4-BE49-F238E27FC236}">
                          <a16:creationId xmlns:a16="http://schemas.microsoft.com/office/drawing/2014/main" id="{7FD9E03F-6468-1F80-140D-74A72EE5AA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97" name="Line 181">
                      <a:extLst>
                        <a:ext uri="{FF2B5EF4-FFF2-40B4-BE49-F238E27FC236}">
                          <a16:creationId xmlns:a16="http://schemas.microsoft.com/office/drawing/2014/main" id="{FE992626-D082-29A9-E73F-FA5AD333BF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084" name="Gerade Verbindung 1378">
                <a:extLst>
                  <a:ext uri="{FF2B5EF4-FFF2-40B4-BE49-F238E27FC236}">
                    <a16:creationId xmlns:a16="http://schemas.microsoft.com/office/drawing/2014/main" id="{CF453933-D552-8CEE-24A0-F9667678BD3F}"/>
                  </a:ext>
                </a:extLst>
              </p:cNvPr>
              <p:cNvCxnSpPr/>
              <p:nvPr/>
            </p:nvCxnSpPr>
            <p:spPr>
              <a:xfrm rot="5400000" flipH="1">
                <a:off x="8049386" y="5006130"/>
                <a:ext cx="126551" cy="2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1" name="Gruppieren 1384">
              <a:extLst>
                <a:ext uri="{FF2B5EF4-FFF2-40B4-BE49-F238E27FC236}">
                  <a16:creationId xmlns:a16="http://schemas.microsoft.com/office/drawing/2014/main" id="{C7E94885-CEA3-3BEC-DD10-CECD0FBB85D1}"/>
                </a:ext>
              </a:extLst>
            </p:cNvPr>
            <p:cNvGrpSpPr/>
            <p:nvPr/>
          </p:nvGrpSpPr>
          <p:grpSpPr>
            <a:xfrm>
              <a:off x="7934153" y="3247253"/>
              <a:ext cx="154741" cy="251890"/>
              <a:chOff x="8342286" y="4635375"/>
              <a:chExt cx="261962" cy="420086"/>
            </a:xfrm>
          </p:grpSpPr>
          <p:grpSp>
            <p:nvGrpSpPr>
              <p:cNvPr id="2038" name="Gruppieren 74">
                <a:extLst>
                  <a:ext uri="{FF2B5EF4-FFF2-40B4-BE49-F238E27FC236}">
                    <a16:creationId xmlns:a16="http://schemas.microsoft.com/office/drawing/2014/main" id="{B6F2B27E-2CFB-7DEC-F144-721385E1C0C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342286" y="4635375"/>
                <a:ext cx="261962" cy="358512"/>
                <a:chOff x="2678401" y="3562736"/>
                <a:chExt cx="349281" cy="478015"/>
              </a:xfrm>
            </p:grpSpPr>
            <p:sp>
              <p:nvSpPr>
                <p:cNvPr id="2040" name="Rectangle 97">
                  <a:extLst>
                    <a:ext uri="{FF2B5EF4-FFF2-40B4-BE49-F238E27FC236}">
                      <a16:creationId xmlns:a16="http://schemas.microsoft.com/office/drawing/2014/main" id="{4E2885DF-E201-4E3A-73EB-75B155AC3A9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2041" name="AutoShape 98">
                  <a:extLst>
                    <a:ext uri="{FF2B5EF4-FFF2-40B4-BE49-F238E27FC236}">
                      <a16:creationId xmlns:a16="http://schemas.microsoft.com/office/drawing/2014/main" id="{96B3FDFD-B765-C0DE-5552-BA98A3ED715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2042" name="Group 141">
                  <a:extLst>
                    <a:ext uri="{FF2B5EF4-FFF2-40B4-BE49-F238E27FC236}">
                      <a16:creationId xmlns:a16="http://schemas.microsoft.com/office/drawing/2014/main" id="{4DCC805A-15D6-4E30-69D9-1FAF5889DA3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36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2043" name="Line 142">
                    <a:extLst>
                      <a:ext uri="{FF2B5EF4-FFF2-40B4-BE49-F238E27FC236}">
                        <a16:creationId xmlns:a16="http://schemas.microsoft.com/office/drawing/2014/main" id="{742A38E0-570B-3751-7061-A9DC0FFAE3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2044" name="Group 143">
                    <a:extLst>
                      <a:ext uri="{FF2B5EF4-FFF2-40B4-BE49-F238E27FC236}">
                        <a16:creationId xmlns:a16="http://schemas.microsoft.com/office/drawing/2014/main" id="{0C826295-F05F-010C-88B0-300FD8A38A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71" name="Group 144">
                      <a:extLst>
                        <a:ext uri="{FF2B5EF4-FFF2-40B4-BE49-F238E27FC236}">
                          <a16:creationId xmlns:a16="http://schemas.microsoft.com/office/drawing/2014/main" id="{414CEC9D-8A6B-9167-97CB-FAD19BD23BF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81" name="Arc 145">
                        <a:extLst>
                          <a:ext uri="{FF2B5EF4-FFF2-40B4-BE49-F238E27FC236}">
                            <a16:creationId xmlns:a16="http://schemas.microsoft.com/office/drawing/2014/main" id="{DEC5798A-9EB7-4BB9-B5CC-37416EE3F9B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82" name="Arc 146">
                        <a:extLst>
                          <a:ext uri="{FF2B5EF4-FFF2-40B4-BE49-F238E27FC236}">
                            <a16:creationId xmlns:a16="http://schemas.microsoft.com/office/drawing/2014/main" id="{A6388BB5-352B-3DAC-B5DF-33D830433AD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72" name="Group 147">
                      <a:extLst>
                        <a:ext uri="{FF2B5EF4-FFF2-40B4-BE49-F238E27FC236}">
                          <a16:creationId xmlns:a16="http://schemas.microsoft.com/office/drawing/2014/main" id="{7AFD12CA-7377-4706-7874-069F829258C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79" name="Arc 148">
                        <a:extLst>
                          <a:ext uri="{FF2B5EF4-FFF2-40B4-BE49-F238E27FC236}">
                            <a16:creationId xmlns:a16="http://schemas.microsoft.com/office/drawing/2014/main" id="{88FC8718-B4DC-F3DF-1DD9-019C4505C60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80" name="Arc 149">
                        <a:extLst>
                          <a:ext uri="{FF2B5EF4-FFF2-40B4-BE49-F238E27FC236}">
                            <a16:creationId xmlns:a16="http://schemas.microsoft.com/office/drawing/2014/main" id="{B9033CBC-4879-F664-E91E-333AE9F2BD5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73" name="Group 150">
                      <a:extLst>
                        <a:ext uri="{FF2B5EF4-FFF2-40B4-BE49-F238E27FC236}">
                          <a16:creationId xmlns:a16="http://schemas.microsoft.com/office/drawing/2014/main" id="{50064163-304D-F3BB-625B-E8CD4C8B977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77" name="Arc 151">
                        <a:extLst>
                          <a:ext uri="{FF2B5EF4-FFF2-40B4-BE49-F238E27FC236}">
                            <a16:creationId xmlns:a16="http://schemas.microsoft.com/office/drawing/2014/main" id="{5D716103-ABFE-4F7B-89E6-1471FAB94B0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78" name="Arc 152">
                        <a:extLst>
                          <a:ext uri="{FF2B5EF4-FFF2-40B4-BE49-F238E27FC236}">
                            <a16:creationId xmlns:a16="http://schemas.microsoft.com/office/drawing/2014/main" id="{7B388A5D-687E-0862-51C7-4D6E4DD7623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74" name="Arc 153">
                      <a:extLst>
                        <a:ext uri="{FF2B5EF4-FFF2-40B4-BE49-F238E27FC236}">
                          <a16:creationId xmlns:a16="http://schemas.microsoft.com/office/drawing/2014/main" id="{95C1FBD9-0141-60CA-2BC9-79BB7E3EE1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75" name="Arc 154">
                      <a:extLst>
                        <a:ext uri="{FF2B5EF4-FFF2-40B4-BE49-F238E27FC236}">
                          <a16:creationId xmlns:a16="http://schemas.microsoft.com/office/drawing/2014/main" id="{CA5142A5-2A77-1F03-BF25-484A320253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76" name="Line 155">
                      <a:extLst>
                        <a:ext uri="{FF2B5EF4-FFF2-40B4-BE49-F238E27FC236}">
                          <a16:creationId xmlns:a16="http://schemas.microsoft.com/office/drawing/2014/main" id="{91EE0BB7-E7A0-F8AA-9FB1-6A12182480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45" name="Group 156">
                    <a:extLst>
                      <a:ext uri="{FF2B5EF4-FFF2-40B4-BE49-F238E27FC236}">
                        <a16:creationId xmlns:a16="http://schemas.microsoft.com/office/drawing/2014/main" id="{9AA72F55-0948-E064-3597-EED1E11188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59" name="Group 157">
                      <a:extLst>
                        <a:ext uri="{FF2B5EF4-FFF2-40B4-BE49-F238E27FC236}">
                          <a16:creationId xmlns:a16="http://schemas.microsoft.com/office/drawing/2014/main" id="{073E2191-4A4B-8410-E944-BDE6EF6CEE8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69" name="Arc 158">
                        <a:extLst>
                          <a:ext uri="{FF2B5EF4-FFF2-40B4-BE49-F238E27FC236}">
                            <a16:creationId xmlns:a16="http://schemas.microsoft.com/office/drawing/2014/main" id="{123D0010-739E-7E33-5ABF-901DA1B5C11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70" name="Arc 159">
                        <a:extLst>
                          <a:ext uri="{FF2B5EF4-FFF2-40B4-BE49-F238E27FC236}">
                            <a16:creationId xmlns:a16="http://schemas.microsoft.com/office/drawing/2014/main" id="{30AE93A0-1AC3-0FDF-105B-EB27FDE856C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60" name="Group 160">
                      <a:extLst>
                        <a:ext uri="{FF2B5EF4-FFF2-40B4-BE49-F238E27FC236}">
                          <a16:creationId xmlns:a16="http://schemas.microsoft.com/office/drawing/2014/main" id="{B7A00696-6D93-D509-51BD-5FE7E018334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67" name="Arc 161">
                        <a:extLst>
                          <a:ext uri="{FF2B5EF4-FFF2-40B4-BE49-F238E27FC236}">
                            <a16:creationId xmlns:a16="http://schemas.microsoft.com/office/drawing/2014/main" id="{B9C83D26-618A-992F-EDD2-CCE0740591D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68" name="Arc 162">
                        <a:extLst>
                          <a:ext uri="{FF2B5EF4-FFF2-40B4-BE49-F238E27FC236}">
                            <a16:creationId xmlns:a16="http://schemas.microsoft.com/office/drawing/2014/main" id="{409CC908-F16D-D7F2-55C3-F31EE5870AE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61" name="Group 163">
                      <a:extLst>
                        <a:ext uri="{FF2B5EF4-FFF2-40B4-BE49-F238E27FC236}">
                          <a16:creationId xmlns:a16="http://schemas.microsoft.com/office/drawing/2014/main" id="{FCC6F16D-6E86-C20A-D7BE-715BAFF12C9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65" name="Arc 164">
                        <a:extLst>
                          <a:ext uri="{FF2B5EF4-FFF2-40B4-BE49-F238E27FC236}">
                            <a16:creationId xmlns:a16="http://schemas.microsoft.com/office/drawing/2014/main" id="{B226B6B5-6123-2351-8C60-2114F3A44FD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66" name="Arc 165">
                        <a:extLst>
                          <a:ext uri="{FF2B5EF4-FFF2-40B4-BE49-F238E27FC236}">
                            <a16:creationId xmlns:a16="http://schemas.microsoft.com/office/drawing/2014/main" id="{71CBADEB-A613-7AD2-6564-8590B9D01B0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62" name="Arc 166">
                      <a:extLst>
                        <a:ext uri="{FF2B5EF4-FFF2-40B4-BE49-F238E27FC236}">
                          <a16:creationId xmlns:a16="http://schemas.microsoft.com/office/drawing/2014/main" id="{A0B25E86-DC69-2F44-A61F-C995401BC57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63" name="Arc 167">
                      <a:extLst>
                        <a:ext uri="{FF2B5EF4-FFF2-40B4-BE49-F238E27FC236}">
                          <a16:creationId xmlns:a16="http://schemas.microsoft.com/office/drawing/2014/main" id="{B39EAE09-C5DE-D0D6-A5C0-384C66126D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64" name="Line 168">
                      <a:extLst>
                        <a:ext uri="{FF2B5EF4-FFF2-40B4-BE49-F238E27FC236}">
                          <a16:creationId xmlns:a16="http://schemas.microsoft.com/office/drawing/2014/main" id="{933ED44B-85B0-D232-F5C9-4FFE223BA4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46" name="Group 169">
                    <a:extLst>
                      <a:ext uri="{FF2B5EF4-FFF2-40B4-BE49-F238E27FC236}">
                        <a16:creationId xmlns:a16="http://schemas.microsoft.com/office/drawing/2014/main" id="{22DED3F3-1DB7-E7C9-85A9-C521E8148F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47" name="Group 170">
                      <a:extLst>
                        <a:ext uri="{FF2B5EF4-FFF2-40B4-BE49-F238E27FC236}">
                          <a16:creationId xmlns:a16="http://schemas.microsoft.com/office/drawing/2014/main" id="{D46F57B3-8EA6-1B6A-9DD6-FD56D25B025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57" name="Arc 171">
                        <a:extLst>
                          <a:ext uri="{FF2B5EF4-FFF2-40B4-BE49-F238E27FC236}">
                            <a16:creationId xmlns:a16="http://schemas.microsoft.com/office/drawing/2014/main" id="{E2FD2F7C-A8A0-C343-1B7A-49BA7B35376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58" name="Arc 172">
                        <a:extLst>
                          <a:ext uri="{FF2B5EF4-FFF2-40B4-BE49-F238E27FC236}">
                            <a16:creationId xmlns:a16="http://schemas.microsoft.com/office/drawing/2014/main" id="{773A1E53-EBD8-9ACF-5AF4-2945218061F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48" name="Group 173">
                      <a:extLst>
                        <a:ext uri="{FF2B5EF4-FFF2-40B4-BE49-F238E27FC236}">
                          <a16:creationId xmlns:a16="http://schemas.microsoft.com/office/drawing/2014/main" id="{F25732A7-EFC1-940E-7821-04C01A62B51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55" name="Arc 174">
                        <a:extLst>
                          <a:ext uri="{FF2B5EF4-FFF2-40B4-BE49-F238E27FC236}">
                            <a16:creationId xmlns:a16="http://schemas.microsoft.com/office/drawing/2014/main" id="{E77D76DB-AEC7-324D-B3F8-4A4ADF5E8D7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56" name="Arc 175">
                        <a:extLst>
                          <a:ext uri="{FF2B5EF4-FFF2-40B4-BE49-F238E27FC236}">
                            <a16:creationId xmlns:a16="http://schemas.microsoft.com/office/drawing/2014/main" id="{C2BD164E-15E6-5D37-39A2-8013A8BDDC6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49" name="Group 176">
                      <a:extLst>
                        <a:ext uri="{FF2B5EF4-FFF2-40B4-BE49-F238E27FC236}">
                          <a16:creationId xmlns:a16="http://schemas.microsoft.com/office/drawing/2014/main" id="{72B2B318-5DB3-F70E-4060-A9F6DC293F5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53" name="Arc 177">
                        <a:extLst>
                          <a:ext uri="{FF2B5EF4-FFF2-40B4-BE49-F238E27FC236}">
                            <a16:creationId xmlns:a16="http://schemas.microsoft.com/office/drawing/2014/main" id="{1D611628-903D-2744-2BCA-445F202C4AE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54" name="Arc 178">
                        <a:extLst>
                          <a:ext uri="{FF2B5EF4-FFF2-40B4-BE49-F238E27FC236}">
                            <a16:creationId xmlns:a16="http://schemas.microsoft.com/office/drawing/2014/main" id="{8F6F48DA-C0B4-7507-7B4A-F3660F640C7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50" name="Arc 179">
                      <a:extLst>
                        <a:ext uri="{FF2B5EF4-FFF2-40B4-BE49-F238E27FC236}">
                          <a16:creationId xmlns:a16="http://schemas.microsoft.com/office/drawing/2014/main" id="{E970C1DE-5796-3C1F-19EC-C41A20AE33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51" name="Arc 180">
                      <a:extLst>
                        <a:ext uri="{FF2B5EF4-FFF2-40B4-BE49-F238E27FC236}">
                          <a16:creationId xmlns:a16="http://schemas.microsoft.com/office/drawing/2014/main" id="{A495FBF3-C117-E4CE-4256-71464A1A25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52" name="Line 181">
                      <a:extLst>
                        <a:ext uri="{FF2B5EF4-FFF2-40B4-BE49-F238E27FC236}">
                          <a16:creationId xmlns:a16="http://schemas.microsoft.com/office/drawing/2014/main" id="{2C848BDE-5889-8AB5-7CB0-C6AB91F3338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2039" name="Gerade Verbindung 1381">
                <a:extLst>
                  <a:ext uri="{FF2B5EF4-FFF2-40B4-BE49-F238E27FC236}">
                    <a16:creationId xmlns:a16="http://schemas.microsoft.com/office/drawing/2014/main" id="{7209B478-F8E8-619F-F524-6B82A468DD6E}"/>
                  </a:ext>
                </a:extLst>
              </p:cNvPr>
              <p:cNvCxnSpPr/>
              <p:nvPr/>
            </p:nvCxnSpPr>
            <p:spPr>
              <a:xfrm rot="5400000" flipH="1">
                <a:off x="8413543" y="4992185"/>
                <a:ext cx="126551" cy="2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2" name="Gruppieren 1446">
              <a:extLst>
                <a:ext uri="{FF2B5EF4-FFF2-40B4-BE49-F238E27FC236}">
                  <a16:creationId xmlns:a16="http://schemas.microsoft.com/office/drawing/2014/main" id="{2FDF56B0-5837-8A14-CFA4-48946A610257}"/>
                </a:ext>
              </a:extLst>
            </p:cNvPr>
            <p:cNvGrpSpPr/>
            <p:nvPr/>
          </p:nvGrpSpPr>
          <p:grpSpPr>
            <a:xfrm>
              <a:off x="7179015" y="4163568"/>
              <a:ext cx="200612" cy="214965"/>
              <a:chOff x="7109201" y="6042103"/>
              <a:chExt cx="339619" cy="358507"/>
            </a:xfrm>
          </p:grpSpPr>
          <p:grpSp>
            <p:nvGrpSpPr>
              <p:cNvPr id="1993" name="Gruppieren 1077">
                <a:extLst>
                  <a:ext uri="{FF2B5EF4-FFF2-40B4-BE49-F238E27FC236}">
                    <a16:creationId xmlns:a16="http://schemas.microsoft.com/office/drawing/2014/main" id="{7D60249F-823D-4340-A245-0FFA4FBF7E5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186858" y="6042103"/>
                <a:ext cx="261962" cy="358507"/>
                <a:chOff x="2678401" y="3562742"/>
                <a:chExt cx="349281" cy="478009"/>
              </a:xfrm>
            </p:grpSpPr>
            <p:sp>
              <p:nvSpPr>
                <p:cNvPr id="1995" name="Rectangle 97">
                  <a:extLst>
                    <a:ext uri="{FF2B5EF4-FFF2-40B4-BE49-F238E27FC236}">
                      <a16:creationId xmlns:a16="http://schemas.microsoft.com/office/drawing/2014/main" id="{E82A17CF-1138-D8A5-3B9A-43BC038FA87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78453" y="3867401"/>
                  <a:ext cx="173351" cy="173350"/>
                </a:xfrm>
                <a:prstGeom prst="rect">
                  <a:avLst/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sp>
              <p:nvSpPr>
                <p:cNvPr id="1996" name="AutoShape 98">
                  <a:extLst>
                    <a:ext uri="{FF2B5EF4-FFF2-40B4-BE49-F238E27FC236}">
                      <a16:creationId xmlns:a16="http://schemas.microsoft.com/office/drawing/2014/main" id="{2FA43CA3-56F6-66F1-EEF3-70FD93BC797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2724787" y="3797030"/>
                  <a:ext cx="302895" cy="6476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74B42F"/>
                </a:solidFill>
                <a:ln w="6350" algn="ctr">
                  <a:solidFill>
                    <a:srgbClr val="74B42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67500" tIns="35100" rIns="67500" bIns="35100" anchor="ctr"/>
                <a:lstStyle/>
                <a:p>
                  <a:pPr defTabSz="342900"/>
                  <a:endParaRPr lang="de-DE" sz="1350" dirty="0">
                    <a:solidFill>
                      <a:prstClr val="black"/>
                    </a:solidFill>
                    <a:latin typeface="Arial" pitchFamily="34" charset="0"/>
                    <a:ea typeface="ＭＳ Ｐゴシック" pitchFamily="-112" charset="-128"/>
                  </a:endParaRPr>
                </a:p>
              </p:txBody>
            </p:sp>
            <p:grpSp>
              <p:nvGrpSpPr>
                <p:cNvPr id="1997" name="Group 141">
                  <a:extLst>
                    <a:ext uri="{FF2B5EF4-FFF2-40B4-BE49-F238E27FC236}">
                      <a16:creationId xmlns:a16="http://schemas.microsoft.com/office/drawing/2014/main" id="{5DA1B2D8-87C9-4DD7-872E-49351369A36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678401" y="3562742"/>
                  <a:ext cx="195260" cy="304801"/>
                  <a:chOff x="793" y="2636"/>
                  <a:chExt cx="205" cy="320"/>
                </a:xfrm>
                <a:solidFill>
                  <a:srgbClr val="74B42F"/>
                </a:solidFill>
              </p:grpSpPr>
              <p:sp>
                <p:nvSpPr>
                  <p:cNvPr id="1998" name="Line 142">
                    <a:extLst>
                      <a:ext uri="{FF2B5EF4-FFF2-40B4-BE49-F238E27FC236}">
                        <a16:creationId xmlns:a16="http://schemas.microsoft.com/office/drawing/2014/main" id="{B982A409-4703-515B-826C-59DCF8A0DF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gray">
                  <a:xfrm flipV="1">
                    <a:off x="839" y="2886"/>
                    <a:ext cx="159" cy="68"/>
                  </a:xfrm>
                  <a:prstGeom prst="line">
                    <a:avLst/>
                  </a:prstGeom>
                  <a:grpFill/>
                  <a:ln w="28575">
                    <a:solidFill>
                      <a:srgbClr val="74B42F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lIns="67500" tIns="35100" rIns="67500" bIns="35100" anchor="ctr"/>
                  <a:lstStyle/>
                  <a:p>
                    <a:pPr defTabSz="342900"/>
                    <a:endParaRPr lang="de-DE" sz="1350" dirty="0">
                      <a:solidFill>
                        <a:prstClr val="black"/>
                      </a:solidFill>
                      <a:latin typeface="Arial" pitchFamily="34" charset="0"/>
                      <a:ea typeface="ＭＳ Ｐゴシック" pitchFamily="-112" charset="-128"/>
                    </a:endParaRPr>
                  </a:p>
                </p:txBody>
              </p:sp>
              <p:grpSp>
                <p:nvGrpSpPr>
                  <p:cNvPr id="1999" name="Group 143">
                    <a:extLst>
                      <a:ext uri="{FF2B5EF4-FFF2-40B4-BE49-F238E27FC236}">
                        <a16:creationId xmlns:a16="http://schemas.microsoft.com/office/drawing/2014/main" id="{30DBC495-2EE0-3055-3AFA-C6FA235349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70" y="2750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26" name="Group 144">
                      <a:extLst>
                        <a:ext uri="{FF2B5EF4-FFF2-40B4-BE49-F238E27FC236}">
                          <a16:creationId xmlns:a16="http://schemas.microsoft.com/office/drawing/2014/main" id="{8B787583-4AE6-BEC4-1C7F-895AD378CDF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36" name="Arc 145">
                        <a:extLst>
                          <a:ext uri="{FF2B5EF4-FFF2-40B4-BE49-F238E27FC236}">
                            <a16:creationId xmlns:a16="http://schemas.microsoft.com/office/drawing/2014/main" id="{F0A9B1F6-88E7-BDC8-0CC2-1A7C825BEB4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37" name="Arc 146">
                        <a:extLst>
                          <a:ext uri="{FF2B5EF4-FFF2-40B4-BE49-F238E27FC236}">
                            <a16:creationId xmlns:a16="http://schemas.microsoft.com/office/drawing/2014/main" id="{590F0366-D01F-CB0E-9834-70E308A4DA8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27" name="Group 147">
                      <a:extLst>
                        <a:ext uri="{FF2B5EF4-FFF2-40B4-BE49-F238E27FC236}">
                          <a16:creationId xmlns:a16="http://schemas.microsoft.com/office/drawing/2014/main" id="{631238C8-D874-1659-EE28-6E99ECD757F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34" name="Arc 148">
                        <a:extLst>
                          <a:ext uri="{FF2B5EF4-FFF2-40B4-BE49-F238E27FC236}">
                            <a16:creationId xmlns:a16="http://schemas.microsoft.com/office/drawing/2014/main" id="{E6AB70B5-0BA4-4B3E-03A3-6A497FED232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35" name="Arc 149">
                        <a:extLst>
                          <a:ext uri="{FF2B5EF4-FFF2-40B4-BE49-F238E27FC236}">
                            <a16:creationId xmlns:a16="http://schemas.microsoft.com/office/drawing/2014/main" id="{7F7F4DA4-E40F-C5B9-4485-6BE3B4CDFC8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28" name="Group 150">
                      <a:extLst>
                        <a:ext uri="{FF2B5EF4-FFF2-40B4-BE49-F238E27FC236}">
                          <a16:creationId xmlns:a16="http://schemas.microsoft.com/office/drawing/2014/main" id="{BA6A277D-BC05-4116-782F-4E0084A41A1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32" name="Arc 151">
                        <a:extLst>
                          <a:ext uri="{FF2B5EF4-FFF2-40B4-BE49-F238E27FC236}">
                            <a16:creationId xmlns:a16="http://schemas.microsoft.com/office/drawing/2014/main" id="{220407E7-5F14-735F-5A7C-016E9A1BC0F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33" name="Arc 152">
                        <a:extLst>
                          <a:ext uri="{FF2B5EF4-FFF2-40B4-BE49-F238E27FC236}">
                            <a16:creationId xmlns:a16="http://schemas.microsoft.com/office/drawing/2014/main" id="{A11964EF-8C42-CF62-BB34-5971E7D282A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29" name="Arc 153">
                      <a:extLst>
                        <a:ext uri="{FF2B5EF4-FFF2-40B4-BE49-F238E27FC236}">
                          <a16:creationId xmlns:a16="http://schemas.microsoft.com/office/drawing/2014/main" id="{2900F62B-2494-E247-9818-922BD84166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30" name="Arc 154">
                      <a:extLst>
                        <a:ext uri="{FF2B5EF4-FFF2-40B4-BE49-F238E27FC236}">
                          <a16:creationId xmlns:a16="http://schemas.microsoft.com/office/drawing/2014/main" id="{347B7953-593F-EAC3-555A-3BC0FFBD61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31" name="Line 155">
                      <a:extLst>
                        <a:ext uri="{FF2B5EF4-FFF2-40B4-BE49-F238E27FC236}">
                          <a16:creationId xmlns:a16="http://schemas.microsoft.com/office/drawing/2014/main" id="{009FEB57-BD2B-89CB-E338-C3399A1622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00" name="Group 156">
                    <a:extLst>
                      <a:ext uri="{FF2B5EF4-FFF2-40B4-BE49-F238E27FC236}">
                        <a16:creationId xmlns:a16="http://schemas.microsoft.com/office/drawing/2014/main" id="{426337F8-AB23-7E04-49A7-B513D242B4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725" y="2773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14" name="Group 157">
                      <a:extLst>
                        <a:ext uri="{FF2B5EF4-FFF2-40B4-BE49-F238E27FC236}">
                          <a16:creationId xmlns:a16="http://schemas.microsoft.com/office/drawing/2014/main" id="{6DBF6917-936F-6B08-0553-BA3C0D9AC41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24" name="Arc 158">
                        <a:extLst>
                          <a:ext uri="{FF2B5EF4-FFF2-40B4-BE49-F238E27FC236}">
                            <a16:creationId xmlns:a16="http://schemas.microsoft.com/office/drawing/2014/main" id="{741EB667-D5FD-5967-02E5-3A7F5405565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25" name="Arc 159">
                        <a:extLst>
                          <a:ext uri="{FF2B5EF4-FFF2-40B4-BE49-F238E27FC236}">
                            <a16:creationId xmlns:a16="http://schemas.microsoft.com/office/drawing/2014/main" id="{70AA265F-14FF-45CD-66D4-1A11F6C810A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15" name="Group 160">
                      <a:extLst>
                        <a:ext uri="{FF2B5EF4-FFF2-40B4-BE49-F238E27FC236}">
                          <a16:creationId xmlns:a16="http://schemas.microsoft.com/office/drawing/2014/main" id="{0591CEFD-77B7-7F7E-2F0F-13BD99BBAE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22" name="Arc 161">
                        <a:extLst>
                          <a:ext uri="{FF2B5EF4-FFF2-40B4-BE49-F238E27FC236}">
                            <a16:creationId xmlns:a16="http://schemas.microsoft.com/office/drawing/2014/main" id="{68F23D13-CC74-98C2-DA01-F3C3E4BAEC2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23" name="Arc 162">
                        <a:extLst>
                          <a:ext uri="{FF2B5EF4-FFF2-40B4-BE49-F238E27FC236}">
                            <a16:creationId xmlns:a16="http://schemas.microsoft.com/office/drawing/2014/main" id="{372B9AE4-ECB2-2B53-1926-CCEC99A34CA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16" name="Group 163">
                      <a:extLst>
                        <a:ext uri="{FF2B5EF4-FFF2-40B4-BE49-F238E27FC236}">
                          <a16:creationId xmlns:a16="http://schemas.microsoft.com/office/drawing/2014/main" id="{0BA08DFF-F70B-175F-0DBD-E8EEE09791B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20" name="Arc 164">
                        <a:extLst>
                          <a:ext uri="{FF2B5EF4-FFF2-40B4-BE49-F238E27FC236}">
                            <a16:creationId xmlns:a16="http://schemas.microsoft.com/office/drawing/2014/main" id="{3D3FF62E-427A-1451-6519-F507FAB9DB3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21" name="Arc 165">
                        <a:extLst>
                          <a:ext uri="{FF2B5EF4-FFF2-40B4-BE49-F238E27FC236}">
                            <a16:creationId xmlns:a16="http://schemas.microsoft.com/office/drawing/2014/main" id="{AD7185E6-D34D-795D-0EAA-5BC358005AD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17" name="Arc 166">
                      <a:extLst>
                        <a:ext uri="{FF2B5EF4-FFF2-40B4-BE49-F238E27FC236}">
                          <a16:creationId xmlns:a16="http://schemas.microsoft.com/office/drawing/2014/main" id="{44FE9107-0396-CF7A-B3D4-6F5A3A7BA6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18" name="Arc 167">
                      <a:extLst>
                        <a:ext uri="{FF2B5EF4-FFF2-40B4-BE49-F238E27FC236}">
                          <a16:creationId xmlns:a16="http://schemas.microsoft.com/office/drawing/2014/main" id="{0F730EBF-D84D-022F-47D2-8829787740C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19" name="Line 168">
                      <a:extLst>
                        <a:ext uri="{FF2B5EF4-FFF2-40B4-BE49-F238E27FC236}">
                          <a16:creationId xmlns:a16="http://schemas.microsoft.com/office/drawing/2014/main" id="{01F6B128-9D87-968F-0D2E-ABFE0F600D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  <p:grpSp>
                <p:nvGrpSpPr>
                  <p:cNvPr id="2001" name="Group 169">
                    <a:extLst>
                      <a:ext uri="{FF2B5EF4-FFF2-40B4-BE49-F238E27FC236}">
                        <a16:creationId xmlns:a16="http://schemas.microsoft.com/office/drawing/2014/main" id="{F1D2C4FD-F820-0AEB-8834-EA7F1F3167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925036">
                    <a:off x="679" y="2796"/>
                    <a:ext cx="274" cy="46"/>
                    <a:chOff x="226" y="2840"/>
                    <a:chExt cx="431" cy="136"/>
                  </a:xfrm>
                  <a:grpFill/>
                </p:grpSpPr>
                <p:grpSp>
                  <p:nvGrpSpPr>
                    <p:cNvPr id="2002" name="Group 170">
                      <a:extLst>
                        <a:ext uri="{FF2B5EF4-FFF2-40B4-BE49-F238E27FC236}">
                          <a16:creationId xmlns:a16="http://schemas.microsoft.com/office/drawing/2014/main" id="{495C02AD-06FD-234E-A5A0-D47A456B331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6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12" name="Arc 171">
                        <a:extLst>
                          <a:ext uri="{FF2B5EF4-FFF2-40B4-BE49-F238E27FC236}">
                            <a16:creationId xmlns:a16="http://schemas.microsoft.com/office/drawing/2014/main" id="{44B6CB0A-9977-9A32-968E-FB5E6C45152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13" name="Arc 172">
                        <a:extLst>
                          <a:ext uri="{FF2B5EF4-FFF2-40B4-BE49-F238E27FC236}">
                            <a16:creationId xmlns:a16="http://schemas.microsoft.com/office/drawing/2014/main" id="{AF3B4330-11A4-798F-F88D-C0E45C4CD8C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03" name="Group 173">
                      <a:extLst>
                        <a:ext uri="{FF2B5EF4-FFF2-40B4-BE49-F238E27FC236}">
                          <a16:creationId xmlns:a16="http://schemas.microsoft.com/office/drawing/2014/main" id="{DED57335-E6D8-F74F-FA81-2D8F5308BEC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 flipV="1">
                      <a:off x="317" y="2908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10" name="Arc 174">
                        <a:extLst>
                          <a:ext uri="{FF2B5EF4-FFF2-40B4-BE49-F238E27FC236}">
                            <a16:creationId xmlns:a16="http://schemas.microsoft.com/office/drawing/2014/main" id="{FD47571B-9DFD-4A3A-D91D-C18FF75DED5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11" name="Arc 175">
                        <a:extLst>
                          <a:ext uri="{FF2B5EF4-FFF2-40B4-BE49-F238E27FC236}">
                            <a16:creationId xmlns:a16="http://schemas.microsoft.com/office/drawing/2014/main" id="{99B87C85-AFFE-EE44-F4B9-F8BB232AFCD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grpSp>
                  <p:nvGrpSpPr>
                    <p:cNvPr id="2004" name="Group 176">
                      <a:extLst>
                        <a:ext uri="{FF2B5EF4-FFF2-40B4-BE49-F238E27FC236}">
                          <a16:creationId xmlns:a16="http://schemas.microsoft.com/office/drawing/2014/main" id="{06E97E16-81B1-A8EC-9CCA-BF3B9B8B025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8" y="2840"/>
                      <a:ext cx="90" cy="68"/>
                      <a:chOff x="227" y="3339"/>
                      <a:chExt cx="90" cy="68"/>
                    </a:xfrm>
                    <a:grpFill/>
                  </p:grpSpPr>
                  <p:sp>
                    <p:nvSpPr>
                      <p:cNvPr id="2008" name="Arc 177">
                        <a:extLst>
                          <a:ext uri="{FF2B5EF4-FFF2-40B4-BE49-F238E27FC236}">
                            <a16:creationId xmlns:a16="http://schemas.microsoft.com/office/drawing/2014/main" id="{562677F1-A5FD-2B46-BDDA-F669A9A903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>
                        <a:off x="272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  <p:sp>
                    <p:nvSpPr>
                      <p:cNvPr id="2009" name="Arc 178">
                        <a:extLst>
                          <a:ext uri="{FF2B5EF4-FFF2-40B4-BE49-F238E27FC236}">
                            <a16:creationId xmlns:a16="http://schemas.microsoft.com/office/drawing/2014/main" id="{9496D984-7550-218A-0E05-563EFAE6958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gray">
                      <a:xfrm flipH="1">
                        <a:off x="227" y="3339"/>
                        <a:ext cx="45" cy="68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74B42F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lIns="67500" tIns="35100" rIns="67500" bIns="35100" anchor="ctr"/>
                      <a:lstStyle/>
                      <a:p>
                        <a:pPr defTabSz="342900"/>
                        <a:endParaRPr lang="de-DE" sz="1350" dirty="0">
                          <a:solidFill>
                            <a:prstClr val="black"/>
                          </a:solidFill>
                          <a:latin typeface="Arial" pitchFamily="34" charset="0"/>
                          <a:ea typeface="ＭＳ Ｐゴシック" pitchFamily="-112" charset="-128"/>
                        </a:endParaRPr>
                      </a:p>
                    </p:txBody>
                  </p:sp>
                </p:grpSp>
                <p:sp>
                  <p:nvSpPr>
                    <p:cNvPr id="2005" name="Arc 179">
                      <a:extLst>
                        <a:ext uri="{FF2B5EF4-FFF2-40B4-BE49-F238E27FC236}">
                          <a16:creationId xmlns:a16="http://schemas.microsoft.com/office/drawing/2014/main" id="{21586E8E-0B17-6BF0-868E-06F889989A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V="1">
                      <a:off x="544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06" name="Arc 180">
                      <a:extLst>
                        <a:ext uri="{FF2B5EF4-FFF2-40B4-BE49-F238E27FC236}">
                          <a16:creationId xmlns:a16="http://schemas.microsoft.com/office/drawing/2014/main" id="{E7B33DA0-B3BA-907E-9E06-2FD45FC38E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gray">
                    <a:xfrm flipH="1" flipV="1">
                      <a:off x="499" y="2908"/>
                      <a:ext cx="45" cy="6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  <p:sp>
                  <p:nvSpPr>
                    <p:cNvPr id="2007" name="Line 181">
                      <a:extLst>
                        <a:ext uri="{FF2B5EF4-FFF2-40B4-BE49-F238E27FC236}">
                          <a16:creationId xmlns:a16="http://schemas.microsoft.com/office/drawing/2014/main" id="{2CAFEB49-D77A-741C-BB42-9270CC5D80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gray">
                    <a:xfrm>
                      <a:off x="589" y="2908"/>
                      <a:ext cx="68" cy="0"/>
                    </a:xfrm>
                    <a:prstGeom prst="line">
                      <a:avLst/>
                    </a:prstGeom>
                    <a:grpFill/>
                    <a:ln w="6350">
                      <a:solidFill>
                        <a:srgbClr val="74B42F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 wrap="none" lIns="67500" tIns="35100" rIns="67500" bIns="35100" anchor="ctr"/>
                    <a:lstStyle/>
                    <a:p>
                      <a:pPr defTabSz="342900"/>
                      <a:endParaRPr lang="de-DE" sz="1350" dirty="0">
                        <a:solidFill>
                          <a:prstClr val="black"/>
                        </a:solidFill>
                        <a:latin typeface="Arial" pitchFamily="34" charset="0"/>
                        <a:ea typeface="ＭＳ Ｐゴシック" pitchFamily="-112" charset="-128"/>
                      </a:endParaRPr>
                    </a:p>
                  </p:txBody>
                </p:sp>
              </p:grpSp>
            </p:grpSp>
          </p:grpSp>
          <p:cxnSp>
            <p:nvCxnSpPr>
              <p:cNvPr id="1994" name="Gerade Verbindung 1444">
                <a:extLst>
                  <a:ext uri="{FF2B5EF4-FFF2-40B4-BE49-F238E27FC236}">
                    <a16:creationId xmlns:a16="http://schemas.microsoft.com/office/drawing/2014/main" id="{153726CB-E48E-C7E8-B6A1-EE2CD365E72F}"/>
                  </a:ext>
                </a:extLst>
              </p:cNvPr>
              <p:cNvCxnSpPr>
                <a:stCxn id="1995" idx="1"/>
              </p:cNvCxnSpPr>
              <p:nvPr/>
            </p:nvCxnSpPr>
            <p:spPr>
              <a:xfrm rot="10800000">
                <a:off x="7109201" y="6163308"/>
                <a:ext cx="152697" cy="172297"/>
              </a:xfrm>
              <a:prstGeom prst="line">
                <a:avLst/>
              </a:prstGeom>
              <a:ln w="19050">
                <a:solidFill>
                  <a:srgbClr val="74B42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98" name="Rechteck 2397">
            <a:extLst>
              <a:ext uri="{FF2B5EF4-FFF2-40B4-BE49-F238E27FC236}">
                <a16:creationId xmlns:a16="http://schemas.microsoft.com/office/drawing/2014/main" id="{F25BEDA3-80C3-8B45-F624-EF0937B6E009}"/>
              </a:ext>
            </a:extLst>
          </p:cNvPr>
          <p:cNvSpPr/>
          <p:nvPr/>
        </p:nvSpPr>
        <p:spPr>
          <a:xfrm>
            <a:off x="356616" y="1005840"/>
            <a:ext cx="4206240" cy="1691640"/>
          </a:xfrm>
          <a:prstGeom prst="rect">
            <a:avLst/>
          </a:prstGeom>
          <a:solidFill>
            <a:srgbClr val="F3E9F1"/>
          </a:solidFill>
          <a:ln w="25400">
            <a:noFill/>
          </a:ln>
          <a:effectLst/>
        </p:spPr>
        <p:txBody>
          <a:bodyPr lIns="182880" tIns="73152" rtlCol="0" anchor="ctr"/>
          <a:lstStyle/>
          <a:p>
            <a:pPr defTabSz="342900">
              <a:buClr>
                <a:srgbClr val="74B42F"/>
              </a:buClr>
            </a:pPr>
            <a:r>
              <a:rPr lang="de-DE" sz="1600" b="1" dirty="0">
                <a:solidFill>
                  <a:srgbClr val="6D005E"/>
                </a:solidFill>
                <a:ea typeface="ＭＳ Ｐゴシック" pitchFamily="-112" charset="-128"/>
              </a:rPr>
              <a:t>Veränderte Einspeisung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Windkraft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Photovoltaik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Kernenergie-Ausstieg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Kohle-Ausstieg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Blockheizkraftwerke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Biomasse</a:t>
            </a:r>
          </a:p>
        </p:txBody>
      </p:sp>
      <p:sp>
        <p:nvSpPr>
          <p:cNvPr id="2399" name="Rechteck 2398">
            <a:extLst>
              <a:ext uri="{FF2B5EF4-FFF2-40B4-BE49-F238E27FC236}">
                <a16:creationId xmlns:a16="http://schemas.microsoft.com/office/drawing/2014/main" id="{9EAB6B66-A343-F2B3-3691-7EB1635D0260}"/>
              </a:ext>
            </a:extLst>
          </p:cNvPr>
          <p:cNvSpPr/>
          <p:nvPr/>
        </p:nvSpPr>
        <p:spPr>
          <a:xfrm>
            <a:off x="356616" y="2807208"/>
            <a:ext cx="4206240" cy="932688"/>
          </a:xfrm>
          <a:prstGeom prst="rect">
            <a:avLst/>
          </a:prstGeom>
          <a:solidFill>
            <a:srgbClr val="EFF5DF"/>
          </a:solidFill>
          <a:ln w="25400">
            <a:noFill/>
          </a:ln>
          <a:effectLst/>
        </p:spPr>
        <p:txBody>
          <a:bodyPr lIns="182880" tIns="73152" rtlCol="0" anchor="ctr"/>
          <a:lstStyle/>
          <a:p>
            <a:pPr defTabSz="342900">
              <a:buClr>
                <a:srgbClr val="74B42F"/>
              </a:buClr>
            </a:pPr>
            <a:r>
              <a:rPr lang="de-DE" sz="1600" b="1" dirty="0">
                <a:solidFill>
                  <a:srgbClr val="6D005E"/>
                </a:solidFill>
                <a:ea typeface="ＭＳ Ｐゴシック" pitchFamily="-112" charset="-128"/>
              </a:rPr>
              <a:t>Neue elektrische Verbraucher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Elektrofahrzeuge</a:t>
            </a:r>
          </a:p>
          <a:p>
            <a:pPr marL="285750" indent="-285750" defTabSz="342900">
              <a:buClr>
                <a:srgbClr val="74B42F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262626"/>
                </a:solidFill>
                <a:ea typeface="ＭＳ Ｐゴシック" pitchFamily="-112" charset="-128"/>
              </a:rPr>
              <a:t>Wärmepumpen</a:t>
            </a:r>
          </a:p>
        </p:txBody>
      </p:sp>
      <p:sp>
        <p:nvSpPr>
          <p:cNvPr id="2400" name="Rechteck 2399">
            <a:extLst>
              <a:ext uri="{FF2B5EF4-FFF2-40B4-BE49-F238E27FC236}">
                <a16:creationId xmlns:a16="http://schemas.microsoft.com/office/drawing/2014/main" id="{C96A7633-D427-608D-22B4-09E3DA10F694}"/>
              </a:ext>
            </a:extLst>
          </p:cNvPr>
          <p:cNvSpPr/>
          <p:nvPr/>
        </p:nvSpPr>
        <p:spPr>
          <a:xfrm>
            <a:off x="356616" y="3849624"/>
            <a:ext cx="4206240" cy="566928"/>
          </a:xfrm>
          <a:prstGeom prst="rect">
            <a:avLst/>
          </a:prstGeom>
          <a:solidFill>
            <a:srgbClr val="F2F2F2"/>
          </a:solidFill>
          <a:ln w="25400">
            <a:noFill/>
          </a:ln>
          <a:effectLst/>
        </p:spPr>
        <p:txBody>
          <a:bodyPr lIns="182880" tIns="73152" rtlCol="0" anchor="ctr"/>
          <a:lstStyle/>
          <a:p>
            <a:pPr defTabSz="342900">
              <a:buClr>
                <a:srgbClr val="74B42F"/>
              </a:buClr>
            </a:pPr>
            <a:r>
              <a:rPr lang="de-DE" sz="1600" b="1" dirty="0">
                <a:solidFill>
                  <a:srgbClr val="6D005E"/>
                </a:solidFill>
                <a:ea typeface="ＭＳ Ｐゴシック" pitchFamily="-112" charset="-128"/>
              </a:rPr>
              <a:t>Elektrische Speicher</a:t>
            </a:r>
            <a:endParaRPr lang="de-DE" sz="1400" dirty="0">
              <a:solidFill>
                <a:prstClr val="black"/>
              </a:solidFill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638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8" grpId="0" animBg="1"/>
      <p:bldP spid="2399" grpId="0" animBg="1"/>
      <p:bldP spid="24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8D51A9F6-6777-4B73-A762-16FC68B682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95936" y="2768996"/>
            <a:ext cx="5152907" cy="1765747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C86588C-DDA0-51FE-B345-A32D43333D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Die Energiewende braucht mehr als erneuerbaren Strom</a:t>
            </a:r>
          </a:p>
        </p:txBody>
      </p:sp>
      <p:sp>
        <p:nvSpPr>
          <p:cNvPr id="5" name="Rectangle 1227">
            <a:extLst>
              <a:ext uri="{FF2B5EF4-FFF2-40B4-BE49-F238E27FC236}">
                <a16:creationId xmlns:a16="http://schemas.microsoft.com/office/drawing/2014/main" id="{B3FFFF67-BC77-44F2-9003-E23750CD2976}"/>
              </a:ext>
            </a:extLst>
          </p:cNvPr>
          <p:cNvSpPr/>
          <p:nvPr/>
        </p:nvSpPr>
        <p:spPr>
          <a:xfrm>
            <a:off x="356616" y="3435846"/>
            <a:ext cx="6591648" cy="52449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rtlCol="0" anchor="ctr"/>
          <a:lstStyle/>
          <a:p>
            <a:r>
              <a:rPr lang="de-DE" sz="1400" dirty="0">
                <a:solidFill>
                  <a:schemeClr val="bg1"/>
                </a:solidFill>
              </a:rPr>
              <a:t>Diese Aufgaben wurden bisher wesentlich von großen Kraftwerken übernommen.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Mit der Energiewende müssen sie zunehmend dezentral erbracht werden.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17F5485-9934-4D37-AFE4-A95CF1E47B50}"/>
              </a:ext>
            </a:extLst>
          </p:cNvPr>
          <p:cNvSpPr/>
          <p:nvPr/>
        </p:nvSpPr>
        <p:spPr>
          <a:xfrm>
            <a:off x="361188" y="915566"/>
            <a:ext cx="2628900" cy="2376264"/>
          </a:xfrm>
          <a:prstGeom prst="rect">
            <a:avLst/>
          </a:prstGeom>
          <a:solidFill>
            <a:srgbClr val="F3E9F1"/>
          </a:solidFill>
          <a:ln/>
        </p:spPr>
        <p:txBody>
          <a:bodyPr/>
          <a:lstStyle/>
          <a:p>
            <a:pPr algn="ctr"/>
            <a:r>
              <a:rPr lang="de-DE" b="1" dirty="0"/>
              <a:t>STABIL BLEIBEN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Spannung und Frequenz</a:t>
            </a:r>
            <a:br>
              <a:rPr lang="de-DE" dirty="0"/>
            </a:br>
            <a:r>
              <a:rPr lang="de-DE" dirty="0"/>
              <a:t>stabil halten</a:t>
            </a:r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4D0F7D68-1652-4A28-9A2A-02274994904E}"/>
              </a:ext>
            </a:extLst>
          </p:cNvPr>
          <p:cNvSpPr/>
          <p:nvPr/>
        </p:nvSpPr>
        <p:spPr>
          <a:xfrm>
            <a:off x="3264408" y="915566"/>
            <a:ext cx="2628900" cy="2376264"/>
          </a:xfrm>
          <a:prstGeom prst="rect">
            <a:avLst/>
          </a:prstGeom>
          <a:solidFill>
            <a:srgbClr val="EFF5DF"/>
          </a:solidFill>
          <a:ln/>
        </p:spPr>
        <p:txBody>
          <a:bodyPr/>
          <a:lstStyle/>
          <a:p>
            <a:pPr algn="ctr"/>
            <a:r>
              <a:rPr lang="de-DE" b="1" dirty="0"/>
              <a:t>KRISENFEST SEIN</a:t>
            </a:r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r>
              <a:rPr lang="de-DE" dirty="0"/>
              <a:t>Resilient bei</a:t>
            </a:r>
            <a:br>
              <a:rPr lang="de-DE" dirty="0"/>
            </a:br>
            <a:r>
              <a:rPr lang="de-DE" dirty="0"/>
              <a:t> Störungen / Blackout</a:t>
            </a:r>
            <a:br>
              <a:rPr lang="de-DE" dirty="0"/>
            </a:br>
            <a:r>
              <a:rPr lang="de-DE" dirty="0"/>
              <a:t>sein</a:t>
            </a:r>
          </a:p>
        </p:txBody>
      </p:sp>
      <p:sp>
        <p:nvSpPr>
          <p:cNvPr id="8" name="Shape 16">
            <a:extLst>
              <a:ext uri="{FF2B5EF4-FFF2-40B4-BE49-F238E27FC236}">
                <a16:creationId xmlns:a16="http://schemas.microsoft.com/office/drawing/2014/main" id="{D7598036-D9A3-4EF2-88D5-798EB67D46FE}"/>
              </a:ext>
            </a:extLst>
          </p:cNvPr>
          <p:cNvSpPr/>
          <p:nvPr/>
        </p:nvSpPr>
        <p:spPr>
          <a:xfrm>
            <a:off x="6167628" y="915566"/>
            <a:ext cx="2628900" cy="2376264"/>
          </a:xfrm>
          <a:prstGeom prst="rect">
            <a:avLst/>
          </a:prstGeom>
          <a:solidFill>
            <a:srgbClr val="E8EDF0"/>
          </a:solidFill>
          <a:ln/>
        </p:spPr>
        <p:txBody>
          <a:bodyPr/>
          <a:lstStyle/>
          <a:p>
            <a:pPr algn="ctr"/>
            <a:r>
              <a:rPr lang="de-DE" b="1" dirty="0"/>
              <a:t>NETZE ENTLASTEN</a:t>
            </a:r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endParaRPr lang="de-DE" b="1" dirty="0"/>
          </a:p>
          <a:p>
            <a:pPr algn="ctr"/>
            <a:r>
              <a:rPr lang="de-DE" dirty="0"/>
              <a:t>Strom möglichst </a:t>
            </a:r>
          </a:p>
          <a:p>
            <a:pPr algn="ctr"/>
            <a:r>
              <a:rPr lang="de-DE" dirty="0"/>
              <a:t>dort erzeugen,</a:t>
            </a:r>
            <a:br>
              <a:rPr lang="de-DE" dirty="0"/>
            </a:br>
            <a:r>
              <a:rPr lang="de-DE" dirty="0"/>
              <a:t>wo er gebraucht wird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FE275A4-98C8-4621-846B-80A78EC5D7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7300"/>
          <a:stretch/>
        </p:blipFill>
        <p:spPr>
          <a:xfrm>
            <a:off x="1042476" y="1131590"/>
            <a:ext cx="1298408" cy="135999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FFD6F7D-8B2E-4B5B-9D54-EB05A0A09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00" t="10914" r="36613" b="13835"/>
          <a:stretch/>
        </p:blipFill>
        <p:spPr>
          <a:xfrm>
            <a:off x="4037385" y="1275606"/>
            <a:ext cx="1082946" cy="10081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F794FD2-50F3-4FEC-BCB5-F6692A3FBA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0" t="20112" r="1963" b="13835"/>
          <a:stretch/>
        </p:blipFill>
        <p:spPr>
          <a:xfrm>
            <a:off x="6787227" y="1275606"/>
            <a:ext cx="1389702" cy="936104"/>
          </a:xfrm>
          <a:prstGeom prst="rect">
            <a:avLst/>
          </a:prstGeom>
        </p:spPr>
      </p:pic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F84D1AF2-D1D5-42F1-949E-A26888178D1D}"/>
              </a:ext>
            </a:extLst>
          </p:cNvPr>
          <p:cNvSpPr/>
          <p:nvPr/>
        </p:nvSpPr>
        <p:spPr>
          <a:xfrm>
            <a:off x="386467" y="4104139"/>
            <a:ext cx="792088" cy="288032"/>
          </a:xfrm>
          <a:prstGeom prst="rightArrow">
            <a:avLst/>
          </a:prstGeom>
          <a:solidFill>
            <a:srgbClr val="6D005E"/>
          </a:solidFill>
          <a:ln>
            <a:solidFill>
              <a:srgbClr val="6D00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E3C6E6D-B1EA-4E0E-8FDF-A71CE6DA53FF}"/>
              </a:ext>
            </a:extLst>
          </p:cNvPr>
          <p:cNvSpPr txBox="1"/>
          <p:nvPr/>
        </p:nvSpPr>
        <p:spPr>
          <a:xfrm>
            <a:off x="1224933" y="4104139"/>
            <a:ext cx="3491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Hier kommt die Wasserkraft ins Spiel</a:t>
            </a:r>
          </a:p>
        </p:txBody>
      </p:sp>
    </p:spTree>
    <p:extLst>
      <p:ext uri="{BB962C8B-B14F-4D97-AF65-F5344CB8AC3E}">
        <p14:creationId xmlns:p14="http://schemas.microsoft.com/office/powerpoint/2010/main" val="271057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0359-CBD6-A2D6-2721-1469BE77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Textplatzhalter 686">
            <a:extLst>
              <a:ext uri="{FF2B5EF4-FFF2-40B4-BE49-F238E27FC236}">
                <a16:creationId xmlns:a16="http://schemas.microsoft.com/office/drawing/2014/main" id="{EBA3FC1D-E831-0481-85FE-6AADBE421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189647"/>
            <a:ext cx="8438400" cy="405525"/>
          </a:xfrm>
        </p:spPr>
        <p:txBody>
          <a:bodyPr/>
          <a:lstStyle/>
          <a:p>
            <a:r>
              <a:rPr lang="de-DE" dirty="0"/>
              <a:t>Kleinwasserkraft in Deutschland</a:t>
            </a:r>
          </a:p>
        </p:txBody>
      </p:sp>
      <p:pic>
        <p:nvPicPr>
          <p:cNvPr id="1208" name="Picture 2">
            <a:extLst>
              <a:ext uri="{FF2B5EF4-FFF2-40B4-BE49-F238E27FC236}">
                <a16:creationId xmlns:a16="http://schemas.microsoft.com/office/drawing/2014/main" id="{432B78E0-D358-01E7-CC5A-4E3B893F9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868144" y="433086"/>
            <a:ext cx="3163823" cy="377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9" name="TextBox 1208"/>
          <p:cNvSpPr txBox="1"/>
          <p:nvPr/>
        </p:nvSpPr>
        <p:spPr>
          <a:xfrm>
            <a:off x="6112963" y="4242816"/>
            <a:ext cx="2683564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800" b="0" i="0">
                <a:solidFill>
                  <a:srgbClr val="85868B"/>
                </a:solidFill>
                <a:latin typeface="Arial"/>
              </a:rPr>
              <a:t>Kleinwasserkraftwerke nach MaStR, Stand März 2026</a:t>
            </a:r>
          </a:p>
        </p:txBody>
      </p:sp>
      <p:sp>
        <p:nvSpPr>
          <p:cNvPr id="1210" name="Rectangle 1209"/>
          <p:cNvSpPr/>
          <p:nvPr/>
        </p:nvSpPr>
        <p:spPr>
          <a:xfrm>
            <a:off x="356616" y="1005840"/>
            <a:ext cx="2542032" cy="914400"/>
          </a:xfrm>
          <a:prstGeom prst="rect">
            <a:avLst/>
          </a:prstGeom>
          <a:solidFill>
            <a:srgbClr val="F3E9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11" name="TextBox 1210"/>
          <p:cNvSpPr txBox="1"/>
          <p:nvPr/>
        </p:nvSpPr>
        <p:spPr>
          <a:xfrm>
            <a:off x="521208" y="109728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6D005E"/>
                </a:solidFill>
                <a:latin typeface="Arial"/>
              </a:rPr>
              <a:t>≈ 95 %</a:t>
            </a:r>
          </a:p>
        </p:txBody>
      </p:sp>
      <p:sp>
        <p:nvSpPr>
          <p:cNvPr id="1212" name="TextBox 1211"/>
          <p:cNvSpPr txBox="1"/>
          <p:nvPr/>
        </p:nvSpPr>
        <p:spPr>
          <a:xfrm>
            <a:off x="521208" y="1481328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der Wasserkraftanlagen haben weniger als 1 MW Leistung</a:t>
            </a:r>
          </a:p>
        </p:txBody>
      </p:sp>
      <p:sp>
        <p:nvSpPr>
          <p:cNvPr id="1213" name="Rectangle 1212"/>
          <p:cNvSpPr/>
          <p:nvPr/>
        </p:nvSpPr>
        <p:spPr>
          <a:xfrm>
            <a:off x="3035808" y="1005840"/>
            <a:ext cx="2542032" cy="914400"/>
          </a:xfrm>
          <a:prstGeom prst="rect">
            <a:avLst/>
          </a:prstGeom>
          <a:solidFill>
            <a:srgbClr val="F3E9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14" name="TextBox 1213"/>
          <p:cNvSpPr txBox="1"/>
          <p:nvPr/>
        </p:nvSpPr>
        <p:spPr>
          <a:xfrm>
            <a:off x="3200400" y="109728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6D005E"/>
                </a:solidFill>
                <a:latin typeface="Arial"/>
              </a:rPr>
              <a:t>&gt; 80 %</a:t>
            </a:r>
          </a:p>
        </p:txBody>
      </p:sp>
      <p:sp>
        <p:nvSpPr>
          <p:cNvPr id="1215" name="TextBox 1214"/>
          <p:cNvSpPr txBox="1"/>
          <p:nvPr/>
        </p:nvSpPr>
        <p:spPr>
          <a:xfrm>
            <a:off x="3200400" y="1481328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der Anlagen stehen in Süddeutschland, rund 4.200 allein in Bayern</a:t>
            </a:r>
          </a:p>
        </p:txBody>
      </p:sp>
      <p:sp>
        <p:nvSpPr>
          <p:cNvPr id="1216" name="Rectangle 1215"/>
          <p:cNvSpPr/>
          <p:nvPr/>
        </p:nvSpPr>
        <p:spPr>
          <a:xfrm>
            <a:off x="356616" y="2029968"/>
            <a:ext cx="2542032" cy="914400"/>
          </a:xfrm>
          <a:prstGeom prst="rect">
            <a:avLst/>
          </a:prstGeom>
          <a:solidFill>
            <a:srgbClr val="F3E9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17" name="TextBox 1216"/>
          <p:cNvSpPr txBox="1"/>
          <p:nvPr/>
        </p:nvSpPr>
        <p:spPr>
          <a:xfrm>
            <a:off x="521208" y="2121408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6D005E"/>
                </a:solidFill>
                <a:latin typeface="Arial"/>
              </a:rPr>
              <a:t>≈ 6.900</a:t>
            </a:r>
          </a:p>
        </p:txBody>
      </p:sp>
      <p:sp>
        <p:nvSpPr>
          <p:cNvPr id="1218" name="TextBox 1217"/>
          <p:cNvSpPr txBox="1"/>
          <p:nvPr/>
        </p:nvSpPr>
        <p:spPr>
          <a:xfrm>
            <a:off x="521208" y="2505456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direkt netzgekoppelte Generatoren in Nieder- und Mittelspannung</a:t>
            </a:r>
          </a:p>
        </p:txBody>
      </p:sp>
      <p:sp>
        <p:nvSpPr>
          <p:cNvPr id="1219" name="Rectangle 1218"/>
          <p:cNvSpPr/>
          <p:nvPr/>
        </p:nvSpPr>
        <p:spPr>
          <a:xfrm>
            <a:off x="3035808" y="2029968"/>
            <a:ext cx="2542032" cy="914400"/>
          </a:xfrm>
          <a:prstGeom prst="rect">
            <a:avLst/>
          </a:prstGeom>
          <a:solidFill>
            <a:srgbClr val="F3E9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20" name="TextBox 1219"/>
          <p:cNvSpPr txBox="1"/>
          <p:nvPr/>
        </p:nvSpPr>
        <p:spPr>
          <a:xfrm>
            <a:off x="3200400" y="2121408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6D005E"/>
                </a:solidFill>
                <a:latin typeface="Arial"/>
              </a:rPr>
              <a:t>4.000–6.000 h</a:t>
            </a:r>
          </a:p>
        </p:txBody>
      </p:sp>
      <p:sp>
        <p:nvSpPr>
          <p:cNvPr id="1221" name="TextBox 1220"/>
          <p:cNvSpPr txBox="1"/>
          <p:nvPr/>
        </p:nvSpPr>
        <p:spPr>
          <a:xfrm>
            <a:off x="3200400" y="2505456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Volllaststunden pro Jahr, Einspeisung folgt stetig dem Abfluss</a:t>
            </a:r>
          </a:p>
        </p:txBody>
      </p:sp>
      <p:sp>
        <p:nvSpPr>
          <p:cNvPr id="1222" name="Rectangle 1221"/>
          <p:cNvSpPr/>
          <p:nvPr/>
        </p:nvSpPr>
        <p:spPr>
          <a:xfrm>
            <a:off x="356616" y="3054096"/>
            <a:ext cx="2542032" cy="914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23" name="TextBox 1222"/>
          <p:cNvSpPr txBox="1"/>
          <p:nvPr/>
        </p:nvSpPr>
        <p:spPr>
          <a:xfrm>
            <a:off x="521208" y="3145536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262626"/>
                </a:solidFill>
                <a:latin typeface="Arial"/>
              </a:rPr>
              <a:t>2,2 TWh</a:t>
            </a:r>
          </a:p>
        </p:txBody>
      </p:sp>
      <p:sp>
        <p:nvSpPr>
          <p:cNvPr id="1224" name="TextBox 1223"/>
          <p:cNvSpPr txBox="1"/>
          <p:nvPr/>
        </p:nvSpPr>
        <p:spPr>
          <a:xfrm>
            <a:off x="521208" y="3529584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Jahreserzeugung, rund ein Zehntel der gesamten Wasserkraft</a:t>
            </a:r>
          </a:p>
        </p:txBody>
      </p:sp>
      <p:sp>
        <p:nvSpPr>
          <p:cNvPr id="1225" name="Rectangle 1224"/>
          <p:cNvSpPr/>
          <p:nvPr/>
        </p:nvSpPr>
        <p:spPr>
          <a:xfrm>
            <a:off x="3035808" y="3054096"/>
            <a:ext cx="2542032" cy="914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26" name="TextBox 1225"/>
          <p:cNvSpPr txBox="1"/>
          <p:nvPr/>
        </p:nvSpPr>
        <p:spPr>
          <a:xfrm>
            <a:off x="3200400" y="3145536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200" b="1" i="0">
                <a:solidFill>
                  <a:srgbClr val="262626"/>
                </a:solidFill>
                <a:latin typeface="Arial"/>
              </a:rPr>
              <a:t>0,5 %</a:t>
            </a:r>
          </a:p>
        </p:txBody>
      </p:sp>
      <p:sp>
        <p:nvSpPr>
          <p:cNvPr id="1227" name="TextBox 1226"/>
          <p:cNvSpPr txBox="1"/>
          <p:nvPr/>
        </p:nvSpPr>
        <p:spPr>
          <a:xfrm>
            <a:off x="3200400" y="3529584"/>
            <a:ext cx="2267712" cy="3840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0" i="0">
                <a:solidFill>
                  <a:srgbClr val="262626"/>
                </a:solidFill>
                <a:latin typeface="Arial"/>
              </a:rPr>
              <a:t>der Bruttostromerzeugung: Der Wert liegt nicht in der Menge</a:t>
            </a:r>
          </a:p>
        </p:txBody>
      </p:sp>
      <p:sp>
        <p:nvSpPr>
          <p:cNvPr id="1228" name="Rectangle 1227"/>
          <p:cNvSpPr/>
          <p:nvPr/>
        </p:nvSpPr>
        <p:spPr>
          <a:xfrm>
            <a:off x="356616" y="4078224"/>
            <a:ext cx="5221224" cy="36576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29" name="TextBox 1228"/>
          <p:cNvSpPr txBox="1"/>
          <p:nvPr/>
        </p:nvSpPr>
        <p:spPr>
          <a:xfrm>
            <a:off x="585216" y="4078224"/>
            <a:ext cx="4764024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050" b="0" i="0">
                <a:solidFill>
                  <a:srgbClr val="FFFFFF"/>
                </a:solidFill>
                <a:latin typeface="Arial"/>
              </a:rPr>
              <a:t>Wenig Energie, aber viele stetig laufende Maschinen im Verteilnetz.</a:t>
            </a:r>
          </a:p>
        </p:txBody>
      </p:sp>
    </p:spTree>
    <p:extLst>
      <p:ext uri="{BB962C8B-B14F-4D97-AF65-F5344CB8AC3E}">
        <p14:creationId xmlns:p14="http://schemas.microsoft.com/office/powerpoint/2010/main" val="3205483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61188" y="322115"/>
            <a:ext cx="8438400" cy="405525"/>
          </a:xfrm>
        </p:spPr>
        <p:txBody>
          <a:bodyPr/>
          <a:lstStyle/>
          <a:p>
            <a:r>
              <a:rPr dirty="0">
                <a:solidFill>
                  <a:srgbClr val="262626"/>
                </a:solidFill>
              </a:rPr>
              <a:t>Der </a:t>
            </a:r>
            <a:r>
              <a:rPr dirty="0" err="1">
                <a:solidFill>
                  <a:srgbClr val="262626"/>
                </a:solidFill>
              </a:rPr>
              <a:t>Beitrag</a:t>
            </a:r>
            <a:r>
              <a:rPr dirty="0">
                <a:solidFill>
                  <a:srgbClr val="262626"/>
                </a:solidFill>
              </a:rPr>
              <a:t> </a:t>
            </a:r>
            <a:r>
              <a:rPr lang="de-DE" dirty="0">
                <a:solidFill>
                  <a:srgbClr val="262626"/>
                </a:solidFill>
              </a:rPr>
              <a:t>der Kleinwasserkraftwerke zur Systemsicherheit liegt </a:t>
            </a:r>
            <a:r>
              <a:rPr dirty="0">
                <a:solidFill>
                  <a:srgbClr val="262626"/>
                </a:solidFill>
              </a:rPr>
              <a:t>in Art und Ort, nicht in der Menge</a:t>
            </a:r>
          </a:p>
        </p:txBody>
      </p:sp>
      <p:sp>
        <p:nvSpPr>
          <p:cNvPr id="4" name="Shape 2"/>
          <p:cNvSpPr/>
          <p:nvPr/>
        </p:nvSpPr>
        <p:spPr>
          <a:xfrm>
            <a:off x="361188" y="1005840"/>
            <a:ext cx="8435340" cy="530352"/>
          </a:xfrm>
          <a:prstGeom prst="rect">
            <a:avLst/>
          </a:prstGeom>
          <a:solidFill>
            <a:srgbClr val="6D005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3"/>
          <p:cNvSpPr txBox="1"/>
          <p:nvPr/>
        </p:nvSpPr>
        <p:spPr>
          <a:xfrm>
            <a:off x="598932" y="1005840"/>
            <a:ext cx="8046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Einordnung:  </a:t>
            </a: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Kleinwasserkraftwerke liefern rund 0,5 % der Bruttostromerzeugung. Entscheidend sind die stetige Einspeisung, die direkt netzgekoppelten Generatoren und ihr Anschluss in Nieder- und Mittelspannung.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61188" y="1645920"/>
            <a:ext cx="2628900" cy="2761488"/>
          </a:xfrm>
          <a:prstGeom prst="rect">
            <a:avLst/>
          </a:prstGeom>
          <a:solidFill>
            <a:srgbClr val="F3E9F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Shape 5"/>
          <p:cNvSpPr/>
          <p:nvPr/>
        </p:nvSpPr>
        <p:spPr>
          <a:xfrm>
            <a:off x="544068" y="1792224"/>
            <a:ext cx="288036" cy="288036"/>
          </a:xfrm>
          <a:prstGeom prst="rect">
            <a:avLst/>
          </a:prstGeom>
          <a:solidFill>
            <a:srgbClr val="6D005E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74" y="1840230"/>
            <a:ext cx="192024" cy="19202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937260" y="1792224"/>
            <a:ext cx="18745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Systemdienstleistungen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544068" y="2231136"/>
            <a:ext cx="22631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6D0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Momentanreserve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6D0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Blindleistung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6D0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Kurzschlussstrom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544068" y="2962656"/>
            <a:ext cx="22997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Synchrongeneratoren liefern sie aus der Maschine selbst, dezentral im Verteilnetz. Wechselrichter können das nur nachbilden und bleiben an ihre Strombelastbarkeit gebunden.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544068" y="3959352"/>
            <a:ext cx="22631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Grenze: </a:t>
            </a:r>
            <a:r>
              <a:rPr lang="en-US" sz="900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gilt für direkt gekoppelte Synchrongeneratoren, Menge begrenzt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3264408" y="1645920"/>
            <a:ext cx="2628900" cy="2761488"/>
          </a:xfrm>
          <a:prstGeom prst="rect">
            <a:avLst/>
          </a:prstGeom>
          <a:solidFill>
            <a:srgbClr val="EFF5D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3447288" y="1792224"/>
            <a:ext cx="288036" cy="288036"/>
          </a:xfrm>
          <a:prstGeom prst="rect">
            <a:avLst/>
          </a:prstGeom>
          <a:solidFill>
            <a:srgbClr val="89BA17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5294" y="1840230"/>
            <a:ext cx="192024" cy="192024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3840480" y="1792224"/>
            <a:ext cx="18745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200" b="1" dirty="0">
                <a:solidFill>
                  <a:srgbClr val="262626"/>
                </a:solidFill>
              </a:rPr>
              <a:t>Blackout-Vorsorge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2212848"/>
            <a:ext cx="22631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6D0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Inselnetz verlässlicher als PV und Wind</a:t>
            </a:r>
            <a:endParaRPr lang="en-US" sz="1250" dirty="0"/>
          </a:p>
        </p:txBody>
      </p:sp>
      <p:graphicFrame>
        <p:nvGraphicFramePr>
          <p:cNvPr id="18" name="Chart 0"/>
          <p:cNvGraphicFramePr/>
          <p:nvPr/>
        </p:nvGraphicFramePr>
        <p:xfrm>
          <a:off x="3374136" y="2633472"/>
          <a:ext cx="2354580" cy="93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 14"/>
          <p:cNvSpPr txBox="1"/>
          <p:nvPr/>
        </p:nvSpPr>
        <p:spPr>
          <a:xfrm>
            <a:off x="3447288" y="3507854"/>
            <a:ext cx="2263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latin typeface="Arial" pitchFamily="34" charset="0"/>
                <a:ea typeface="Arial" pitchFamily="34" charset="-122"/>
                <a:cs typeface="Arial" pitchFamily="34" charset="-120"/>
              </a:rPr>
              <a:t>Deckungsgrad über ein Jahr bei je 177 kW, PV und Wind mit 2.000 kWh Speicher</a:t>
            </a:r>
            <a:endParaRPr lang="en-US" sz="900" dirty="0"/>
          </a:p>
        </p:txBody>
      </p:sp>
      <p:sp>
        <p:nvSpPr>
          <p:cNvPr id="20" name="Text 15"/>
          <p:cNvSpPr txBox="1"/>
          <p:nvPr/>
        </p:nvSpPr>
        <p:spPr>
          <a:xfrm>
            <a:off x="3447288" y="3959352"/>
            <a:ext cx="22631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Grenze: </a:t>
            </a:r>
            <a:r>
              <a:rPr lang="en-US" sz="900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 Schwarzstart- und Inselfähigkeit erfordert häufig Nachrüstung</a:t>
            </a:r>
            <a:endParaRPr lang="en-US" sz="900" dirty="0"/>
          </a:p>
        </p:txBody>
      </p:sp>
      <p:sp>
        <p:nvSpPr>
          <p:cNvPr id="21" name="Shape 16"/>
          <p:cNvSpPr/>
          <p:nvPr/>
        </p:nvSpPr>
        <p:spPr>
          <a:xfrm>
            <a:off x="6167628" y="1645920"/>
            <a:ext cx="2628900" cy="2761488"/>
          </a:xfrm>
          <a:prstGeom prst="rect">
            <a:avLst/>
          </a:prstGeom>
          <a:solidFill>
            <a:srgbClr val="E8EDF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2" name="Shape 17"/>
          <p:cNvSpPr/>
          <p:nvPr/>
        </p:nvSpPr>
        <p:spPr>
          <a:xfrm>
            <a:off x="6350508" y="1792224"/>
            <a:ext cx="288036" cy="288036"/>
          </a:xfrm>
          <a:prstGeom prst="rect">
            <a:avLst/>
          </a:prstGeom>
          <a:solidFill>
            <a:srgbClr val="003359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8514" y="1840230"/>
            <a:ext cx="192024" cy="19202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743700" y="1792224"/>
            <a:ext cx="18745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Systemkosten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6350508" y="2212848"/>
            <a:ext cx="22631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03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rund 1,5 Mrd. €</a:t>
            </a:r>
            <a:endParaRPr lang="en-US" sz="2000" dirty="0"/>
          </a:p>
        </p:txBody>
      </p:sp>
      <p:sp>
        <p:nvSpPr>
          <p:cNvPr id="26" name="Text 20"/>
          <p:cNvSpPr txBox="1"/>
          <p:nvPr/>
        </p:nvSpPr>
        <p:spPr>
          <a:xfrm>
            <a:off x="6350508" y="2596896"/>
            <a:ext cx="2011680" cy="228600"/>
          </a:xfrm>
          <a:prstGeom prst="rect">
            <a:avLst/>
          </a:prstGeom>
          <a:solidFill>
            <a:srgbClr val="00335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Netzausbaukosten</a:t>
            </a: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</a:t>
            </a: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Wegfall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6350508" y="2871216"/>
            <a:ext cx="2263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Mittel- und Niederspannung, Ersatz durch PV und Wind, Kostenbasis 2026</a:t>
            </a:r>
            <a:endParaRPr lang="en-US" sz="900" dirty="0"/>
          </a:p>
        </p:txBody>
      </p:sp>
      <p:sp>
        <p:nvSpPr>
          <p:cNvPr id="28" name="Text 22"/>
          <p:cNvSpPr txBox="1"/>
          <p:nvPr/>
        </p:nvSpPr>
        <p:spPr>
          <a:xfrm>
            <a:off x="6350508" y="3236976"/>
            <a:ext cx="201168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33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Entlastung beim Redispatch</a:t>
            </a:r>
            <a:endParaRPr lang="en-US" sz="1000" dirty="0"/>
          </a:p>
        </p:txBody>
      </p:sp>
      <p:sp>
        <p:nvSpPr>
          <p:cNvPr id="29" name="Text 23"/>
          <p:cNvSpPr txBox="1"/>
          <p:nvPr/>
        </p:nvSpPr>
        <p:spPr>
          <a:xfrm>
            <a:off x="6350508" y="3507854"/>
            <a:ext cx="22631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verbrauchsnahe Einspeisung im Süden</a:t>
            </a:r>
            <a:endParaRPr lang="en-US" sz="900" dirty="0"/>
          </a:p>
        </p:txBody>
      </p:sp>
      <p:sp>
        <p:nvSpPr>
          <p:cNvPr id="30" name="Text 24"/>
          <p:cNvSpPr txBox="1"/>
          <p:nvPr/>
        </p:nvSpPr>
        <p:spPr>
          <a:xfrm>
            <a:off x="6350508" y="3959352"/>
            <a:ext cx="22631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Grenze: </a:t>
            </a:r>
            <a:r>
              <a:rPr lang="en-US" sz="900" dirty="0">
                <a:solidFill>
                  <a:srgbClr val="8586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Redispatch nur qualitativ, ohne 110 kV und Übertragungsnetz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B2C6-8850-4D9A-63D2-BC2E120FD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AD03120-1135-760B-6460-760C5D8447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/>
              <a:t>Netzresilienz</a:t>
            </a:r>
            <a:r>
              <a:rPr lang="de-DE" dirty="0"/>
              <a:t> und Blackout-Vorsorge</a:t>
            </a:r>
          </a:p>
        </p:txBody>
      </p:sp>
    </p:spTree>
    <p:extLst>
      <p:ext uri="{BB962C8B-B14F-4D97-AF65-F5344CB8AC3E}">
        <p14:creationId xmlns:p14="http://schemas.microsoft.com/office/powerpoint/2010/main" val="363701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4053171-DCAB-4178-9770-E6482DC9A8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Inselbetrieb: Einspeiseprofile im Jahresverlauf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494A4F9-1794-43F5-A128-6C91F149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600" dirty="0" err="1"/>
              <a:t>Netzresilienz</a:t>
            </a:r>
            <a:r>
              <a:rPr lang="de-DE" sz="1600" dirty="0"/>
              <a:t> und Blackout-</a:t>
            </a:r>
            <a:r>
              <a:rPr lang="de-DE" dirty="0"/>
              <a:t>V</a:t>
            </a:r>
            <a:r>
              <a:rPr lang="de-DE" sz="1600" dirty="0"/>
              <a:t>orsorge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08E593B-AF41-426A-94D2-AC20FE317E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6616" y="2495092"/>
            <a:ext cx="3310128" cy="13795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5A23D4A-4C63-43D4-8637-90D86C5A7C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6616" y="1005840"/>
            <a:ext cx="3310128" cy="137952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B3AF647-32A3-41DB-A5AF-28A070F796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76472" y="1005840"/>
            <a:ext cx="3310128" cy="137952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2722196-E783-44C8-A3DD-F332AF03F1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76472" y="2495091"/>
            <a:ext cx="3310128" cy="1379523"/>
          </a:xfrm>
          <a:prstGeom prst="rect">
            <a:avLst/>
          </a:prstGeom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4C76B749-6110-F5D7-2037-BC8AB908BD26}"/>
              </a:ext>
            </a:extLst>
          </p:cNvPr>
          <p:cNvSpPr/>
          <p:nvPr/>
        </p:nvSpPr>
        <p:spPr>
          <a:xfrm>
            <a:off x="356616" y="3968496"/>
            <a:ext cx="8439912" cy="475488"/>
          </a:xfrm>
          <a:prstGeom prst="rect">
            <a:avLst/>
          </a:prstGeom>
          <a:solidFill>
            <a:srgbClr val="6D005E"/>
          </a:solidFill>
          <a:ln>
            <a:noFill/>
          </a:ln>
          <a:effectLst/>
        </p:spPr>
        <p:txBody>
          <a:bodyPr wrap="square" lIns="228600" rIns="228600" rtlCol="0" anchor="ctr"/>
          <a:lstStyle/>
          <a:p>
            <a:pPr algn="l"/>
            <a:r>
              <a:rPr sz="1150" b="0" i="0">
                <a:solidFill>
                  <a:srgbClr val="FFFFFF"/>
                </a:solidFill>
                <a:latin typeface="Arial"/>
              </a:rPr>
              <a:t>Kleinwasserkraftwerke speisen mit hohen Volllaststunden nahezu konstant über Tag und Jahr ein.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69480" y="1005840"/>
            <a:ext cx="1527048" cy="285292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06640" y="109728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1" i="0">
                <a:solidFill>
                  <a:srgbClr val="6D005E"/>
                </a:solidFill>
                <a:latin typeface="Arial"/>
              </a:rPr>
              <a:t>Volllaststunden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06640" y="1536192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6D005E"/>
                </a:solidFill>
                <a:latin typeface="Arial"/>
              </a:rPr>
              <a:t>5.759 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6640" y="1801368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Wasserkraft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0" y="2011680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2.237 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6640" y="2276856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Windkraft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2487168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1.049 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2752344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Photovoltaik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980944"/>
            <a:ext cx="1298448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750" b="0" i="0">
                <a:solidFill>
                  <a:srgbClr val="85868B"/>
                </a:solidFill>
                <a:latin typeface="Arial"/>
              </a:rPr>
              <a:t>Je 177 kW Nennleistung. Farbe: Einspeisung je Stunde und Tag, dunkler = mehr.</a:t>
            </a:r>
          </a:p>
        </p:txBody>
      </p:sp>
    </p:spTree>
    <p:extLst>
      <p:ext uri="{BB962C8B-B14F-4D97-AF65-F5344CB8AC3E}">
        <p14:creationId xmlns:p14="http://schemas.microsoft.com/office/powerpoint/2010/main" val="322969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4053171-DCAB-4178-9770-E6482DC9A8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Inselbetrieb: Abhängigkeit von externer Energie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494A4F9-1794-43F5-A128-6C91F149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600" dirty="0" err="1"/>
              <a:t>Netzresilienz</a:t>
            </a:r>
            <a:r>
              <a:rPr lang="de-DE" sz="1600" dirty="0"/>
              <a:t> und </a:t>
            </a:r>
            <a:r>
              <a:rPr lang="de-DE" dirty="0"/>
              <a:t>Blackout-Vorsorge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46E783B-93D3-45E8-A1D3-E0A0661CD6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6616" y="2495091"/>
            <a:ext cx="3310128" cy="137952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722994D-8DAD-4258-93FC-EFA2A7ACA9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6616" y="1005840"/>
            <a:ext cx="3310128" cy="137952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ECA361E-29EC-4247-868C-1294DEBB9B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76472" y="1005840"/>
            <a:ext cx="3310128" cy="137952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F6C917A-D482-418C-9CC8-F59CB6F81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76472" y="2495091"/>
            <a:ext cx="3310128" cy="1379523"/>
          </a:xfrm>
          <a:prstGeom prst="rect">
            <a:avLst/>
          </a:prstGeom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56CEE4DD-A012-A0C5-2B72-9DC226C52ED7}"/>
              </a:ext>
            </a:extLst>
          </p:cNvPr>
          <p:cNvSpPr/>
          <p:nvPr/>
        </p:nvSpPr>
        <p:spPr>
          <a:xfrm>
            <a:off x="356616" y="3968496"/>
            <a:ext cx="8439912" cy="475488"/>
          </a:xfrm>
          <a:prstGeom prst="rect">
            <a:avLst/>
          </a:prstGeom>
          <a:solidFill>
            <a:srgbClr val="6D005E"/>
          </a:solidFill>
          <a:ln>
            <a:noFill/>
          </a:ln>
          <a:effectLst/>
        </p:spPr>
        <p:txBody>
          <a:bodyPr wrap="square" lIns="228600" rIns="228600" rtlCol="0" anchor="ctr"/>
          <a:lstStyle/>
          <a:p>
            <a:pPr algn="l"/>
            <a:r>
              <a:rPr sz="1150" b="0" i="0">
                <a:solidFill>
                  <a:srgbClr val="FFFFFF"/>
                </a:solidFill>
                <a:latin typeface="Arial"/>
              </a:rPr>
              <a:t>Dank konstanter Erzeugung versorgen Kleinwasserkraftwerke Netzbereiche auch ohne externe Energiezufuhr.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69480" y="1005840"/>
            <a:ext cx="1527048" cy="285292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06640" y="109728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1" i="0">
                <a:solidFill>
                  <a:srgbClr val="6D005E"/>
                </a:solidFill>
                <a:latin typeface="Arial"/>
              </a:rPr>
              <a:t>Deckungsgrad ohne Speicher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1536192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6D005E"/>
                </a:solidFill>
                <a:latin typeface="Arial"/>
              </a:rPr>
              <a:t>100 %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1801368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Wasserkraft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2011680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49 %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06640" y="2276856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PV + Wind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2487168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33 %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2752344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Windkraft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06640" y="2962656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18 %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0" y="3227832"/>
            <a:ext cx="132588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Photovoltaik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3456432"/>
            <a:ext cx="1298448" cy="7315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750" b="0" i="0">
                <a:solidFill>
                  <a:srgbClr val="85868B"/>
                </a:solidFill>
                <a:latin typeface="Arial"/>
              </a:rPr>
              <a:t>Farbe: Netzbezug je Stunde und Tag, dunkler = höher; weiß = autark.</a:t>
            </a:r>
          </a:p>
        </p:txBody>
      </p:sp>
    </p:spTree>
    <p:extLst>
      <p:ext uri="{BB962C8B-B14F-4D97-AF65-F5344CB8AC3E}">
        <p14:creationId xmlns:p14="http://schemas.microsoft.com/office/powerpoint/2010/main" val="1969764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4053171-DCAB-4178-9770-E6482DC9A8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Inselbetrieb: Deckungsgrad mit Batteriespeicher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494A4F9-1794-43F5-A128-6C91F149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600" dirty="0" err="1"/>
              <a:t>Netzresilienz</a:t>
            </a:r>
            <a:r>
              <a:rPr lang="de-DE" sz="1600" dirty="0"/>
              <a:t> und </a:t>
            </a:r>
            <a:r>
              <a:rPr lang="de-DE" dirty="0"/>
              <a:t>Blackout-Vorsorge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B0CE72-9245-4902-B758-FE186A6EAD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616" y="1005840"/>
            <a:ext cx="5394960" cy="2248395"/>
          </a:xfrm>
          <a:prstGeom prst="rect">
            <a:avLst/>
          </a:prstGeom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1B111189-90DA-014C-E109-62F00D6AD2EB}"/>
              </a:ext>
            </a:extLst>
          </p:cNvPr>
          <p:cNvSpPr/>
          <p:nvPr/>
        </p:nvSpPr>
        <p:spPr>
          <a:xfrm>
            <a:off x="356616" y="3931920"/>
            <a:ext cx="8439912" cy="512064"/>
          </a:xfrm>
          <a:prstGeom prst="rect">
            <a:avLst/>
          </a:prstGeom>
          <a:solidFill>
            <a:srgbClr val="6D005E"/>
          </a:solidFill>
          <a:ln>
            <a:noFill/>
          </a:ln>
          <a:effectLst/>
        </p:spPr>
        <p:txBody>
          <a:bodyPr wrap="square" lIns="228600" rIns="228600" rtlCol="0" anchor="ctr"/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Kleinwasserkraftwerke decken die Last ganzjährig auch ohne Speicher. </a:t>
            </a:r>
            <a:r>
              <a:rPr sz="1100" b="0" i="0">
                <a:solidFill>
                  <a:srgbClr val="FFFFFF"/>
                </a:solidFill>
                <a:latin typeface="Arial"/>
              </a:rPr>
              <a:t>PV und Wind gleicher Leistung schaffen das auch mit großen Speichern nicht: Es fehlt an Jahresenergie und deren zeitlicher Verteilung.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" y="3290811"/>
            <a:ext cx="53949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85868B"/>
                </a:solidFill>
                <a:latin typeface="Arial"/>
              </a:rPr>
              <a:t>Deckungsgrad: Anteil der Viertelstunden eines Jahres, in denen Erzeugung und Speicher die Last ohne Netzbezug decken. Je 177 kW Nennleistung, Last: 132 Haushalte (462 MWh/a, BDEW H25).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89320" y="1005840"/>
            <a:ext cx="2807208" cy="285292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44768" y="1115568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6D005E"/>
                </a:solidFill>
                <a:latin typeface="Arial"/>
              </a:rPr>
              <a:t>100 %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8040" y="1133856"/>
            <a:ext cx="150876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262626"/>
                </a:solidFill>
                <a:latin typeface="Arial"/>
              </a:rPr>
              <a:t>Wasserkraft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1316736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ganzjährig, ganz ohne Speicher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44768" y="1792224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86,4 %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8040" y="1810512"/>
            <a:ext cx="150876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262626"/>
                </a:solidFill>
                <a:latin typeface="Arial"/>
              </a:rPr>
              <a:t>PV + Wind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78040" y="1993392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2 × 177 kW, 2.000 kWh; rund 1.190 h ungedeckt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4768" y="2468880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57,7 %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8040" y="2487168"/>
            <a:ext cx="150876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262626"/>
                </a:solidFill>
                <a:latin typeface="Arial"/>
              </a:rPr>
              <a:t>Windkraft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8040" y="2670048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2.000 kWh; Jahresenergie nur 86 % des Bedarfs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4768" y="3145535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1" i="0">
                <a:solidFill>
                  <a:srgbClr val="262626"/>
                </a:solidFill>
                <a:latin typeface="Arial"/>
              </a:rPr>
              <a:t>34,1 %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3163823"/>
            <a:ext cx="1508760" cy="182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262626"/>
                </a:solidFill>
                <a:latin typeface="Arial"/>
              </a:rPr>
              <a:t>Photovoltaik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3346703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0">
                <a:solidFill>
                  <a:srgbClr val="262626"/>
                </a:solidFill>
                <a:latin typeface="Arial"/>
              </a:rPr>
              <a:t>ab 800 kWh keine Verbesserung; Jahresenergie 40 %</a:t>
            </a:r>
          </a:p>
        </p:txBody>
      </p:sp>
    </p:spTree>
    <p:extLst>
      <p:ext uri="{BB962C8B-B14F-4D97-AF65-F5344CB8AC3E}">
        <p14:creationId xmlns:p14="http://schemas.microsoft.com/office/powerpoint/2010/main" val="36193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B2C6-8850-4D9A-63D2-BC2E120FD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AD03120-1135-760B-6460-760C5D8447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extLst>
      <p:ext uri="{BB962C8B-B14F-4D97-AF65-F5344CB8AC3E}">
        <p14:creationId xmlns:p14="http://schemas.microsoft.com/office/powerpoint/2010/main" val="1333724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 err="1"/>
              <a:t>Erkenntnisse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Überblick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356616" y="1005840"/>
            <a:ext cx="4069080" cy="2916936"/>
          </a:xfrm>
          <a:prstGeom prst="rect">
            <a:avLst/>
          </a:prstGeom>
          <a:solidFill>
            <a:srgbClr val="F3E9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9496" y="1115568"/>
            <a:ext cx="37033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150" b="1" i="0" dirty="0" err="1">
                <a:latin typeface="Arial"/>
              </a:rPr>
              <a:t>Systemdienstleistungen</a:t>
            </a:r>
            <a:endParaRPr sz="1150" b="1" i="0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496" y="1444752"/>
            <a:ext cx="256032" cy="256032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1426464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erbringen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bereits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heute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Systemdienstleistungen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, die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mit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dem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Rückbau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der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Großkraftwerke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knapper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werden</a:t>
            </a:r>
            <a:endParaRPr sz="1000" b="0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496" y="2048256"/>
            <a:ext cx="256032" cy="256032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5256" y="2029968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stellen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physikalische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Momentanreserve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inhärent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,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dezentral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und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ohne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technologische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Übergangsproblematik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bereit</a:t>
            </a:r>
            <a:endParaRPr sz="1000" b="0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496" y="2651760"/>
            <a:ext cx="256032" cy="256032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" y="2633472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tragen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über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flexible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Blindleistungsbereitstellung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aktiv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zur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lokalen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Spannungshaltung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bei</a:t>
            </a:r>
            <a:endParaRPr sz="1000" b="0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496" y="3255264"/>
            <a:ext cx="256032" cy="256032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236976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liefern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im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Fehlerfall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die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Kurzschlussleistung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für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bestehende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Schutzkonzepte</a:t>
            </a:r>
            <a:endParaRPr sz="1000" b="1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27448" y="1005840"/>
            <a:ext cx="4069080" cy="1024128"/>
          </a:xfrm>
          <a:prstGeom prst="rect">
            <a:avLst/>
          </a:prstGeom>
          <a:solidFill>
            <a:srgbClr val="EFF5D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10328" y="1115568"/>
            <a:ext cx="37033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150" b="1" i="0" dirty="0">
                <a:latin typeface="Arial"/>
              </a:rPr>
              <a:t>Blackout</a:t>
            </a:r>
            <a:r>
              <a:rPr lang="de-DE" sz="1150" b="1" i="0" dirty="0">
                <a:latin typeface="Arial"/>
              </a:rPr>
              <a:t>-</a:t>
            </a:r>
            <a:r>
              <a:rPr lang="de-DE" sz="1150" b="1" dirty="0">
                <a:latin typeface="Arial"/>
              </a:rPr>
              <a:t>V</a:t>
            </a:r>
            <a:r>
              <a:rPr sz="1150" b="1" i="0" dirty="0" err="1">
                <a:latin typeface="Arial"/>
              </a:rPr>
              <a:t>orsorge</a:t>
            </a:r>
            <a:endParaRPr sz="1150" b="1" i="0" dirty="0"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10328" y="1444752"/>
            <a:ext cx="256032" cy="256032"/>
          </a:xfrm>
          <a:prstGeom prst="rect">
            <a:avLst/>
          </a:prstGeom>
          <a:solidFill>
            <a:srgbClr val="89BA17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76088" y="1426464"/>
            <a:ext cx="3337560" cy="5120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>
                <a:solidFill>
                  <a:srgbClr val="262626"/>
                </a:solidFill>
                <a:latin typeface="Arial"/>
              </a:rPr>
              <a:t>Mit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stetiger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Einspeisung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und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Schwarzstartpotenzial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ermöglichen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verlässliche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lokale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Inselnetze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und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stärken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die 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Blackout</a:t>
            </a:r>
            <a:r>
              <a:rPr lang="de-DE" sz="1000" b="1" i="0" dirty="0">
                <a:solidFill>
                  <a:srgbClr val="262626"/>
                </a:solidFill>
                <a:latin typeface="Arial"/>
              </a:rPr>
              <a:t>-</a:t>
            </a:r>
            <a:r>
              <a:rPr lang="de-DE" sz="1000" b="1" dirty="0">
                <a:solidFill>
                  <a:srgbClr val="262626"/>
                </a:solidFill>
                <a:latin typeface="Arial"/>
              </a:rPr>
              <a:t>V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orsorge</a:t>
            </a:r>
            <a:endParaRPr sz="1000" b="1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27448" y="2139696"/>
            <a:ext cx="4069080" cy="1783080"/>
          </a:xfrm>
          <a:prstGeom prst="rect">
            <a:avLst/>
          </a:prstGeom>
          <a:solidFill>
            <a:srgbClr val="B2DCD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910328" y="2249424"/>
            <a:ext cx="37033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150" b="1" i="0" dirty="0" err="1">
                <a:latin typeface="Arial"/>
              </a:rPr>
              <a:t>Systemkosten</a:t>
            </a:r>
            <a:endParaRPr sz="1150" b="1" i="0" dirty="0">
              <a:latin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10328" y="2578608"/>
            <a:ext cx="256032" cy="256032"/>
          </a:xfrm>
          <a:prstGeom prst="rect">
            <a:avLst/>
          </a:prstGeom>
          <a:solidFill>
            <a:srgbClr val="008B95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76088" y="2560320"/>
            <a:ext cx="3337560" cy="58521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>
                <a:solidFill>
                  <a:srgbClr val="262626"/>
                </a:solidFill>
                <a:latin typeface="Arial"/>
              </a:rPr>
              <a:t>Ein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Wegfall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der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in den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Verteilnetzen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würde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dort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zusätzliche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Netzausbaukosten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 von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rund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 1,5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Milliarden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 Euro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auslösen</a:t>
            </a:r>
            <a:endParaRPr sz="1000" b="0" i="0" dirty="0">
              <a:solidFill>
                <a:srgbClr val="262626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10328" y="3218687"/>
            <a:ext cx="256032" cy="256032"/>
          </a:xfrm>
          <a:prstGeom prst="rect">
            <a:avLst/>
          </a:prstGeom>
          <a:solidFill>
            <a:srgbClr val="008B95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76088" y="3200399"/>
            <a:ext cx="3337560" cy="58521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</a:pPr>
            <a:r>
              <a:rPr sz="1000" b="0" i="0" dirty="0" err="1">
                <a:solidFill>
                  <a:srgbClr val="262626"/>
                </a:solidFill>
                <a:latin typeface="Arial"/>
              </a:rPr>
              <a:t>Kleinwasserkraftwerke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wirken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durch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hohe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Volllaststunden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und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verbrauchsnahe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Einspeisung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strukturell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gegen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die </a:t>
            </a:r>
            <a:r>
              <a:rPr sz="1000" b="0" i="0" dirty="0" err="1">
                <a:solidFill>
                  <a:srgbClr val="262626"/>
                </a:solidFill>
                <a:latin typeface="Arial"/>
              </a:rPr>
              <a:t>größten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</a:t>
            </a:r>
            <a:r>
              <a:rPr sz="1000" b="1" i="0" dirty="0" err="1">
                <a:solidFill>
                  <a:srgbClr val="262626"/>
                </a:solidFill>
                <a:latin typeface="Arial"/>
              </a:rPr>
              <a:t>Kostentreiber</a:t>
            </a:r>
            <a:r>
              <a:rPr sz="1000" b="0" i="0" dirty="0">
                <a:solidFill>
                  <a:srgbClr val="262626"/>
                </a:solidFill>
                <a:latin typeface="Arial"/>
              </a:rPr>
              <a:t> des </a:t>
            </a:r>
            <a:r>
              <a:rPr sz="1000" b="1" i="0" dirty="0">
                <a:solidFill>
                  <a:srgbClr val="262626"/>
                </a:solidFill>
                <a:latin typeface="Arial"/>
              </a:rPr>
              <a:t>Redispatch-Systems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6616" y="4032504"/>
            <a:ext cx="8439912" cy="41148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85216" y="4032504"/>
            <a:ext cx="7982712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 dirty="0">
                <a:solidFill>
                  <a:srgbClr val="FFFFFF"/>
                </a:solidFill>
                <a:latin typeface="Arial"/>
              </a:rPr>
              <a:t>Der </a:t>
            </a:r>
            <a:r>
              <a:rPr sz="1150" b="1" i="0" dirty="0" err="1">
                <a:solidFill>
                  <a:srgbClr val="FFFFFF"/>
                </a:solidFill>
                <a:latin typeface="Arial"/>
              </a:rPr>
              <a:t>Beitrag</a:t>
            </a:r>
            <a:r>
              <a:rPr sz="115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150" b="1" i="0" dirty="0" err="1">
                <a:solidFill>
                  <a:srgbClr val="FFFFFF"/>
                </a:solidFill>
                <a:latin typeface="Arial"/>
              </a:rPr>
              <a:t>liegt</a:t>
            </a:r>
            <a:r>
              <a:rPr sz="1150" b="1" i="0" dirty="0">
                <a:solidFill>
                  <a:srgbClr val="FFFFFF"/>
                </a:solidFill>
                <a:latin typeface="Arial"/>
              </a:rPr>
              <a:t> nicht in der </a:t>
            </a:r>
            <a:r>
              <a:rPr sz="1150" b="1" i="0" dirty="0" err="1">
                <a:solidFill>
                  <a:srgbClr val="FFFFFF"/>
                </a:solidFill>
                <a:latin typeface="Arial"/>
              </a:rPr>
              <a:t>Energiemenge</a:t>
            </a:r>
            <a:r>
              <a:rPr sz="1150" b="1" i="0" dirty="0">
                <a:solidFill>
                  <a:srgbClr val="FFFFFF"/>
                </a:solidFill>
                <a:latin typeface="Arial"/>
              </a:rPr>
              <a:t>, </a:t>
            </a:r>
            <a:r>
              <a:rPr sz="1150" b="1" i="0" dirty="0" err="1">
                <a:solidFill>
                  <a:srgbClr val="FFFFFF"/>
                </a:solidFill>
                <a:latin typeface="Arial"/>
              </a:rPr>
              <a:t>sondern</a:t>
            </a:r>
            <a:r>
              <a:rPr sz="1150" b="1" i="0" dirty="0">
                <a:solidFill>
                  <a:srgbClr val="FFFFFF"/>
                </a:solidFill>
                <a:latin typeface="Arial"/>
              </a:rPr>
              <a:t> in Art und Ort der </a:t>
            </a:r>
            <a:r>
              <a:rPr sz="1150" b="1" i="0" dirty="0" err="1">
                <a:solidFill>
                  <a:srgbClr val="FFFFFF"/>
                </a:solidFill>
                <a:latin typeface="Arial"/>
              </a:rPr>
              <a:t>Bereitstellung</a:t>
            </a:r>
            <a:r>
              <a:rPr sz="1150" b="1" i="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  <p:sp>
        <p:nvSpPr>
          <p:cNvPr id="27" name="Titel 26">
            <a:extLst>
              <a:ext uri="{FF2B5EF4-FFF2-40B4-BE49-F238E27FC236}">
                <a16:creationId xmlns:a16="http://schemas.microsoft.com/office/drawing/2014/main" id="{FA2E3B48-5E37-6C8F-7981-A13E5FE6E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1947-3C21-1569-FDB6-B6572B0A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31692D-02BF-111A-BDD1-703291B87C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Download Gutachten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E86402-39F2-2482-57F3-A56F74E2CE00}"/>
              </a:ext>
            </a:extLst>
          </p:cNvPr>
          <p:cNvSpPr txBox="1"/>
          <p:nvPr/>
        </p:nvSpPr>
        <p:spPr>
          <a:xfrm>
            <a:off x="3385558" y="1203598"/>
            <a:ext cx="5412842" cy="10058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95000"/>
              </a:lnSpc>
            </a:pPr>
            <a:r>
              <a:rPr lang="de-DE" sz="2200" b="1" dirty="0">
                <a:solidFill>
                  <a:srgbClr val="6D005E"/>
                </a:solidFill>
              </a:rPr>
              <a:t>https://www.bundesverband-deutscher-wasserkraftwerke.de/beitrag-von-kleinwasserkraftwerken-zur-erbringung-von-systemdienstleistungen-und-netzresilienz/</a:t>
            </a:r>
            <a:endParaRPr sz="2200" b="1" i="0" dirty="0">
              <a:solidFill>
                <a:srgbClr val="6D005E"/>
              </a:solidFill>
              <a:latin typeface="Arial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1718934-2571-AF0E-94D0-179997141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44" y="709382"/>
            <a:ext cx="2565621" cy="36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44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Die Rolle der Kleinwasserkraft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977639" y="960120"/>
            <a:ext cx="4818888" cy="10058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5000"/>
              </a:lnSpc>
            </a:pPr>
            <a:r>
              <a:rPr sz="2200" b="1" i="0">
                <a:solidFill>
                  <a:srgbClr val="6D005E"/>
                </a:solidFill>
                <a:latin typeface="Arial"/>
              </a:rPr>
              <a:t>Kleiner, aber verlässlicher Pfeiler im klimaneutralen Energiesystem der Zukunft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77639" y="2011680"/>
            <a:ext cx="481888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100" b="0" i="0">
                <a:solidFill>
                  <a:srgbClr val="85868B"/>
                </a:solidFill>
                <a:latin typeface="Arial"/>
              </a:rPr>
              <a:t>Nur rund 0,5 % des Stroms, doch ihr Wert liegt in Art und Ort.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77639" y="2432304"/>
            <a:ext cx="457200" cy="457200"/>
          </a:xfrm>
          <a:prstGeom prst="rect">
            <a:avLst/>
          </a:prstGeom>
          <a:solidFill>
            <a:srgbClr val="89BA17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79" y="2523744"/>
            <a:ext cx="274320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99431" y="2414016"/>
            <a:ext cx="4197096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00" b="1" i="0">
                <a:solidFill>
                  <a:srgbClr val="262626"/>
                </a:solidFill>
                <a:latin typeface="Arial"/>
              </a:rPr>
              <a:t>Stetig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9431" y="2660904"/>
            <a:ext cx="4197096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262626"/>
                </a:solidFill>
                <a:latin typeface="Arial"/>
              </a:rPr>
              <a:t>Liefert gleichmäßig über Tag und Jahr Strom, ganz ohne Brennstoff.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77639" y="3108960"/>
            <a:ext cx="457200" cy="457200"/>
          </a:xfrm>
          <a:prstGeom prst="rect">
            <a:avLst/>
          </a:prstGeom>
          <a:solidFill>
            <a:srgbClr val="6D005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79" y="3200400"/>
            <a:ext cx="274320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99431" y="3090672"/>
            <a:ext cx="4197096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00" b="1" i="0">
                <a:solidFill>
                  <a:srgbClr val="262626"/>
                </a:solidFill>
                <a:latin typeface="Arial"/>
              </a:rPr>
              <a:t>Stabilisierend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337560"/>
            <a:ext cx="4197096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262626"/>
                </a:solidFill>
                <a:latin typeface="Arial"/>
              </a:rPr>
              <a:t>Stützt Frequenz, Spannung und Netzschutz direkt vor Ort im Verteilnetz.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77639" y="3785616"/>
            <a:ext cx="457200" cy="457200"/>
          </a:xfrm>
          <a:prstGeom prst="rect">
            <a:avLst/>
          </a:prstGeom>
          <a:solidFill>
            <a:srgbClr val="008B95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6" name="Picture 15" descr="ho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079" y="3877056"/>
            <a:ext cx="274320" cy="274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99431" y="3767328"/>
            <a:ext cx="4197096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00" b="1" i="0">
                <a:solidFill>
                  <a:srgbClr val="262626"/>
                </a:solidFill>
                <a:latin typeface="Arial"/>
              </a:rPr>
              <a:t>Krisenfest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1" y="4014216"/>
            <a:ext cx="4197096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262626"/>
                </a:solidFill>
                <a:latin typeface="Arial"/>
              </a:rPr>
              <a:t>Kann bei einem Stromausfall ganze Ortsnetze versorgen, auch ohne Batteriespeicher.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AB27537E-EBED-DEFF-46CE-54D520F91A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200" t="30498" r="23696" b="118"/>
          <a:stretch>
            <a:fillRect/>
          </a:stretch>
        </p:blipFill>
        <p:spPr>
          <a:xfrm>
            <a:off x="467544" y="915566"/>
            <a:ext cx="3096344" cy="357986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4096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Schlussfoli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Arial"/>
        <a:ea typeface=""/>
        <a:cs typeface=""/>
        <a:font script="Jpan" typeface="?????? ???????????????"/>
        <a:font script="Hang" typeface="?????? ??????"/>
        <a:font script="Hans" typeface="??????"/>
        <a:font script="Hant" typeface="????????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?????? ???????????????"/>
        <a:font script="Hang" typeface="?????? ??????"/>
        <a:font script="Hans" typeface="??????"/>
        <a:font script="Hant" typeface="????????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2.xml><?xml version="1.0" encoding="utf-8"?>
<a:theme xmlns:a="http://schemas.openxmlformats.org/drawingml/2006/main" name="Normale Foli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3.xml><?xml version="1.0" encoding="utf-8"?>
<a:theme xmlns:a="http://schemas.openxmlformats.org/drawingml/2006/main" name="Abschnittsfoli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4.xml><?xml version="1.0" encoding="utf-8"?>
<a:theme xmlns:a="http://schemas.openxmlformats.org/drawingml/2006/main" name="Schlussfoli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5.xml><?xml version="1.0" encoding="utf-8"?>
<a:theme xmlns:a="http://schemas.openxmlformats.org/drawingml/2006/main" name="1_Normale Foli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6.xml><?xml version="1.0" encoding="utf-8"?>
<a:theme xmlns:a="http://schemas.openxmlformats.org/drawingml/2006/main" name="1_Schlussfoli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7.xml><?xml version="1.0" encoding="utf-8"?>
<a:theme xmlns:a="http://schemas.openxmlformats.org/drawingml/2006/main" name="2_Normale Foli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Normale Folien">
  <a:themeElements>
    <a:clrScheme name="BUW_Farbschema">
      <a:dk1>
        <a:sysClr val="windowText" lastClr="000000"/>
      </a:dk1>
      <a:lt1>
        <a:sysClr val="window" lastClr="FFFFFF"/>
      </a:lt1>
      <a:dk2>
        <a:srgbClr val="006D62"/>
      </a:dk2>
      <a:lt2>
        <a:srgbClr val="FFB327"/>
      </a:lt2>
      <a:accent1>
        <a:srgbClr val="89BA17"/>
      </a:accent1>
      <a:accent2>
        <a:srgbClr val="6D005E"/>
      </a:accent2>
      <a:accent3>
        <a:srgbClr val="008B95"/>
      </a:accent3>
      <a:accent4>
        <a:srgbClr val="003359"/>
      </a:accent4>
      <a:accent5>
        <a:srgbClr val="4389BC"/>
      </a:accent5>
      <a:accent6>
        <a:srgbClr val="981E32"/>
      </a:accent6>
      <a:hlink>
        <a:srgbClr val="4389BC"/>
      </a:hlink>
      <a:folHlink>
        <a:srgbClr val="981E3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9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ppt/theme/theme10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Fakultaet">
      <a:srgbClr val="6D005E"/>
    </a:custClr>
    <a:custClr name="Unigruen">
      <a:srgbClr val="89BA17"/>
    </a:custClr>
    <a:custClr name="PantoneCoolGray8">
      <a:srgbClr val="85868B"/>
    </a:custClr>
    <a:custClr name="Pantone321">
      <a:srgbClr val="008B95"/>
    </a:custClr>
    <a:custClr name="Pantone540">
      <a:srgbClr val="003359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1312</Words>
  <Application>Microsoft Office PowerPoint</Application>
  <PresentationFormat>Bildschirmpräsentation (16:9)</PresentationFormat>
  <Paragraphs>175</Paragraphs>
  <Slides>14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8</vt:i4>
      </vt:variant>
      <vt:variant>
        <vt:lpstr>Folientitel</vt:lpstr>
      </vt:variant>
      <vt:variant>
        <vt:i4>14</vt:i4>
      </vt:variant>
    </vt:vector>
  </HeadingPairs>
  <TitlesOfParts>
    <vt:vector size="27" baseType="lpstr">
      <vt:lpstr>ＭＳ Ｐゴシック</vt:lpstr>
      <vt:lpstr>Arial</vt:lpstr>
      <vt:lpstr>Arial Black</vt:lpstr>
      <vt:lpstr>Symbol</vt:lpstr>
      <vt:lpstr>Wingdings</vt:lpstr>
      <vt:lpstr>Schlussfolie</vt:lpstr>
      <vt:lpstr>Normale Folien</vt:lpstr>
      <vt:lpstr>Abschnittsfolie</vt:lpstr>
      <vt:lpstr>Schlussfolie</vt:lpstr>
      <vt:lpstr>1_Normale Folien</vt:lpstr>
      <vt:lpstr>1_Schlussfolie</vt:lpstr>
      <vt:lpstr>2_Normale Folien</vt:lpstr>
      <vt:lpstr>3_Normale Folien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Netzresilienz und Blackout-Vorsorge</vt:lpstr>
      <vt:lpstr>Netzresilienz und Blackout-Vorsorge</vt:lpstr>
      <vt:lpstr>Netzresilienz und Blackout-Vorsorge</vt:lpstr>
      <vt:lpstr>PowerPoint-Präsentation</vt:lpstr>
      <vt:lpstr>Zusammenfassung</vt:lpstr>
      <vt:lpstr>PowerPoint-Präsentation</vt:lpstr>
      <vt:lpstr>Zusammenfassung</vt:lpstr>
      <vt:lpstr>PowerPoint-Präsentation</vt:lpstr>
    </vt:vector>
  </TitlesOfParts>
  <Company>Bergische Universität Wuppertal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homberg@uni-wuppertal.de</dc:creator>
  <cp:lastModifiedBy>Zdrallek, Markus Wolfgang</cp:lastModifiedBy>
  <cp:revision>2240</cp:revision>
  <cp:lastPrinted>2022-12-31T15:02:31Z</cp:lastPrinted>
  <dcterms:created xsi:type="dcterms:W3CDTF">2013-01-14T08:49:01Z</dcterms:created>
  <dcterms:modified xsi:type="dcterms:W3CDTF">2026-10-05T14:53:02Z</dcterms:modified>
</cp:coreProperties>
</file>