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heme/theme2.xml" ContentType="application/vnd.openxmlformats-officedocument.theme+xml"/>
  <Override PartName="/ppt/tags/tag58.xml" ContentType="application/vnd.openxmlformats-officedocument.presentationml.tags+xml"/>
  <Override PartName="/ppt/notesSlides/notesSlide1.xml" ContentType="application/vnd.openxmlformats-officedocument.presentationml.notesSlide+xml"/>
  <Override PartName="/ppt/tags/tag59.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0.xml" ContentType="application/vnd.openxmlformats-officedocument.presentationml.tags+xml"/>
  <Override PartName="/ppt/notesSlides/notesSlide8.xml" ContentType="application/vnd.openxmlformats-officedocument.presentationml.notesSlide+xml"/>
  <Override PartName="/ppt/tags/tag6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6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60" r:id="rId3"/>
    <p:sldId id="286" r:id="rId4"/>
    <p:sldId id="284" r:id="rId5"/>
    <p:sldId id="285" r:id="rId6"/>
    <p:sldId id="275" r:id="rId7"/>
    <p:sldId id="274" r:id="rId8"/>
    <p:sldId id="288" r:id="rId9"/>
    <p:sldId id="289" r:id="rId10"/>
    <p:sldId id="273" r:id="rId11"/>
    <p:sldId id="271" r:id="rId12"/>
    <p:sldId id="279" r:id="rId13"/>
    <p:sldId id="270" r:id="rId14"/>
    <p:sldId id="262" r:id="rId15"/>
    <p:sldId id="268" r:id="rId16"/>
    <p:sldId id="292" r:id="rId17"/>
    <p:sldId id="280" r:id="rId18"/>
    <p:sldId id="272" r:id="rId19"/>
    <p:sldId id="290" r:id="rId20"/>
    <p:sldId id="264" r:id="rId21"/>
    <p:sldId id="291" r:id="rId22"/>
    <p:sldId id="263" r:id="rId23"/>
    <p:sldId id="281" r:id="rId24"/>
    <p:sldId id="287" r:id="rId25"/>
    <p:sldId id="277" r:id="rId2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65F15FFB-E42C-470A-4F5F-80F78D7FACC0}" name="Reckendorfer Walter" initials="WR" userId="S::Walter.Reckendorfer@verbund.com::a5c8ea04-0202-4ec9-b882-967788161ad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2F6F9"/>
    <a:srgbClr val="0048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1EA95E-DE09-4EC9-806F-444E28AF9BD8}" v="1208" dt="2026-10-07T14:33:39.432"/>
    <p1510:client id="{4B015774-3295-45A4-A3B3-4360EF47FB50}" v="493" dt="2026-10-06T16:20:03.7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üner-Skodak Barbara" userId="2729f2a4-805b-4d72-a4b0-562dc45f83f1" providerId="ADAL" clId="{2E760B2E-F4DA-4134-8A85-1D124A367A59}"/>
    <pc:docChg chg="undo custSel mod addSld delSld modSld sldOrd modMainMaster">
      <pc:chgData name="Grüner-Skodak Barbara" userId="2729f2a4-805b-4d72-a4b0-562dc45f83f1" providerId="ADAL" clId="{2E760B2E-F4DA-4134-8A85-1D124A367A59}" dt="2026-10-07T14:33:39.432" v="10179" actId="5793"/>
      <pc:docMkLst>
        <pc:docMk/>
      </pc:docMkLst>
      <pc:sldChg chg="addSp delSp modSp mod modShow">
        <pc:chgData name="Grüner-Skodak Barbara" userId="2729f2a4-805b-4d72-a4b0-562dc45f83f1" providerId="ADAL" clId="{2E760B2E-F4DA-4134-8A85-1D124A367A59}" dt="2026-10-05T12:17:08.829" v="4559" actId="729"/>
        <pc:sldMkLst>
          <pc:docMk/>
          <pc:sldMk cId="1754493914" sldId="260"/>
        </pc:sldMkLst>
        <pc:spChg chg="mod">
          <ac:chgData name="Grüner-Skodak Barbara" userId="2729f2a4-805b-4d72-a4b0-562dc45f83f1" providerId="ADAL" clId="{2E760B2E-F4DA-4134-8A85-1D124A367A59}" dt="2026-10-05T11:28:18.255" v="4521" actId="20577"/>
          <ac:spMkLst>
            <pc:docMk/>
            <pc:sldMk cId="1754493914" sldId="260"/>
            <ac:spMk id="6" creationId="{0164C54B-3A84-E092-6031-EF0B454E7E7D}"/>
          </ac:spMkLst>
        </pc:spChg>
      </pc:sldChg>
      <pc:sldChg chg="addSp modSp mod modAnim">
        <pc:chgData name="Grüner-Skodak Barbara" userId="2729f2a4-805b-4d72-a4b0-562dc45f83f1" providerId="ADAL" clId="{2E760B2E-F4DA-4134-8A85-1D124A367A59}" dt="2026-10-07T08:37:24.251" v="7642" actId="20577"/>
        <pc:sldMkLst>
          <pc:docMk/>
          <pc:sldMk cId="2496181764" sldId="262"/>
        </pc:sldMkLst>
        <pc:spChg chg="add mod">
          <ac:chgData name="Grüner-Skodak Barbara" userId="2729f2a4-805b-4d72-a4b0-562dc45f83f1" providerId="ADAL" clId="{2E760B2E-F4DA-4134-8A85-1D124A367A59}" dt="2026-10-01T14:28:26.994" v="2874" actId="164"/>
          <ac:spMkLst>
            <pc:docMk/>
            <pc:sldMk cId="2496181764" sldId="262"/>
            <ac:spMk id="2" creationId="{B5FE4CE2-CCCE-D095-50C6-61DAFE5DC96B}"/>
          </ac:spMkLst>
        </pc:spChg>
        <pc:spChg chg="mod">
          <ac:chgData name="Grüner-Skodak Barbara" userId="2729f2a4-805b-4d72-a4b0-562dc45f83f1" providerId="ADAL" clId="{2E760B2E-F4DA-4134-8A85-1D124A367A59}" dt="2026-10-07T08:32:28.531" v="7637" actId="6549"/>
          <ac:spMkLst>
            <pc:docMk/>
            <pc:sldMk cId="2496181764" sldId="262"/>
            <ac:spMk id="6" creationId="{97A81FD5-FFB7-D4E5-29E8-D9E2A815ED60}"/>
          </ac:spMkLst>
        </pc:spChg>
        <pc:spChg chg="mod">
          <ac:chgData name="Grüner-Skodak Barbara" userId="2729f2a4-805b-4d72-a4b0-562dc45f83f1" providerId="ADAL" clId="{2E760B2E-F4DA-4134-8A85-1D124A367A59}" dt="2026-10-07T08:37:24.251" v="7642" actId="20577"/>
          <ac:spMkLst>
            <pc:docMk/>
            <pc:sldMk cId="2496181764" sldId="262"/>
            <ac:spMk id="10" creationId="{99F68B06-0F09-4ECE-8BA1-94E69F239975}"/>
          </ac:spMkLst>
        </pc:spChg>
        <pc:grpChg chg="add mod">
          <ac:chgData name="Grüner-Skodak Barbara" userId="2729f2a4-805b-4d72-a4b0-562dc45f83f1" providerId="ADAL" clId="{2E760B2E-F4DA-4134-8A85-1D124A367A59}" dt="2026-10-01T14:28:26.994" v="2874" actId="164"/>
          <ac:grpSpMkLst>
            <pc:docMk/>
            <pc:sldMk cId="2496181764" sldId="262"/>
            <ac:grpSpMk id="14" creationId="{27C8730F-FBD4-DE7D-331C-40EF1C84FFAA}"/>
          </ac:grpSpMkLst>
        </pc:grpChg>
        <pc:picChg chg="mod">
          <ac:chgData name="Grüner-Skodak Barbara" userId="2729f2a4-805b-4d72-a4b0-562dc45f83f1" providerId="ADAL" clId="{2E760B2E-F4DA-4134-8A85-1D124A367A59}" dt="2026-10-06T07:36:48.014" v="5191" actId="1076"/>
          <ac:picMkLst>
            <pc:docMk/>
            <pc:sldMk cId="2496181764" sldId="262"/>
            <ac:picMk id="4" creationId="{CF3EB47D-A146-29E1-0FB8-2925572E19AA}"/>
          </ac:picMkLst>
        </pc:picChg>
        <pc:cxnChg chg="add mod">
          <ac:chgData name="Grüner-Skodak Barbara" userId="2729f2a4-805b-4d72-a4b0-562dc45f83f1" providerId="ADAL" clId="{2E760B2E-F4DA-4134-8A85-1D124A367A59}" dt="2026-10-01T14:28:26.994" v="2874" actId="164"/>
          <ac:cxnSpMkLst>
            <pc:docMk/>
            <pc:sldMk cId="2496181764" sldId="262"/>
            <ac:cxnSpMk id="12" creationId="{3EA1EDE6-216C-2F13-6D83-435C1EA18E05}"/>
          </ac:cxnSpMkLst>
        </pc:cxnChg>
        <pc:cxnChg chg="add mod">
          <ac:chgData name="Grüner-Skodak Barbara" userId="2729f2a4-805b-4d72-a4b0-562dc45f83f1" providerId="ADAL" clId="{2E760B2E-F4DA-4134-8A85-1D124A367A59}" dt="2026-10-01T14:28:15.241" v="2873" actId="208"/>
          <ac:cxnSpMkLst>
            <pc:docMk/>
            <pc:sldMk cId="2496181764" sldId="262"/>
            <ac:cxnSpMk id="13" creationId="{7DEFE0B1-256D-2463-3F1A-D55353295149}"/>
          </ac:cxnSpMkLst>
        </pc:cxnChg>
      </pc:sldChg>
      <pc:sldChg chg="modSp modNotesTx">
        <pc:chgData name="Grüner-Skodak Barbara" userId="2729f2a4-805b-4d72-a4b0-562dc45f83f1" providerId="ADAL" clId="{2E760B2E-F4DA-4134-8A85-1D124A367A59}" dt="2026-10-07T13:09:11.196" v="8974" actId="1076"/>
        <pc:sldMkLst>
          <pc:docMk/>
          <pc:sldMk cId="741129397" sldId="263"/>
        </pc:sldMkLst>
        <pc:picChg chg="mod">
          <ac:chgData name="Grüner-Skodak Barbara" userId="2729f2a4-805b-4d72-a4b0-562dc45f83f1" providerId="ADAL" clId="{2E760B2E-F4DA-4134-8A85-1D124A367A59}" dt="2026-10-07T13:09:07.009" v="8973" actId="1035"/>
          <ac:picMkLst>
            <pc:docMk/>
            <pc:sldMk cId="741129397" sldId="263"/>
            <ac:picMk id="12" creationId="{0E329E56-A202-6190-EE0E-17AF893718A0}"/>
          </ac:picMkLst>
        </pc:picChg>
        <pc:picChg chg="mod">
          <ac:chgData name="Grüner-Skodak Barbara" userId="2729f2a4-805b-4d72-a4b0-562dc45f83f1" providerId="ADAL" clId="{2E760B2E-F4DA-4134-8A85-1D124A367A59}" dt="2026-10-07T13:09:11.196" v="8974" actId="1076"/>
          <ac:picMkLst>
            <pc:docMk/>
            <pc:sldMk cId="741129397" sldId="263"/>
            <ac:picMk id="15" creationId="{FB7131E2-8C0F-EF0C-91AA-EA4B72F3CBF2}"/>
          </ac:picMkLst>
        </pc:picChg>
      </pc:sldChg>
      <pc:sldChg chg="modSp mod modNotesTx">
        <pc:chgData name="Grüner-Skodak Barbara" userId="2729f2a4-805b-4d72-a4b0-562dc45f83f1" providerId="ADAL" clId="{2E760B2E-F4DA-4134-8A85-1D124A367A59}" dt="2026-10-07T14:33:39.432" v="10179" actId="5793"/>
        <pc:sldMkLst>
          <pc:docMk/>
          <pc:sldMk cId="1783799117" sldId="264"/>
        </pc:sldMkLst>
        <pc:picChg chg="mod">
          <ac:chgData name="Grüner-Skodak Barbara" userId="2729f2a4-805b-4d72-a4b0-562dc45f83f1" providerId="ADAL" clId="{2E760B2E-F4DA-4134-8A85-1D124A367A59}" dt="2026-10-07T13:04:35.750" v="8845" actId="2085"/>
          <ac:picMkLst>
            <pc:docMk/>
            <pc:sldMk cId="1783799117" sldId="264"/>
            <ac:picMk id="22" creationId="{B9053ABD-BC74-CF0C-F1A6-171583225F9B}"/>
          </ac:picMkLst>
        </pc:picChg>
        <pc:picChg chg="mod">
          <ac:chgData name="Grüner-Skodak Barbara" userId="2729f2a4-805b-4d72-a4b0-562dc45f83f1" providerId="ADAL" clId="{2E760B2E-F4DA-4134-8A85-1D124A367A59}" dt="2026-10-07T13:04:31.584" v="8844" actId="2085"/>
          <ac:picMkLst>
            <pc:docMk/>
            <pc:sldMk cId="1783799117" sldId="264"/>
            <ac:picMk id="25" creationId="{CEC103F4-2360-FC0F-8514-2D08D5D02283}"/>
          </ac:picMkLst>
        </pc:picChg>
      </pc:sldChg>
      <pc:sldChg chg="addSp modSp del mod modShow">
        <pc:chgData name="Grüner-Skodak Barbara" userId="2729f2a4-805b-4d72-a4b0-562dc45f83f1" providerId="ADAL" clId="{2E760B2E-F4DA-4134-8A85-1D124A367A59}" dt="2026-10-07T13:39:35.462" v="9278" actId="47"/>
        <pc:sldMkLst>
          <pc:docMk/>
          <pc:sldMk cId="813705917" sldId="266"/>
        </pc:sldMkLst>
      </pc:sldChg>
      <pc:sldChg chg="del mod modShow">
        <pc:chgData name="Grüner-Skodak Barbara" userId="2729f2a4-805b-4d72-a4b0-562dc45f83f1" providerId="ADAL" clId="{2E760B2E-F4DA-4134-8A85-1D124A367A59}" dt="2026-10-07T13:39:34.400" v="9277" actId="47"/>
        <pc:sldMkLst>
          <pc:docMk/>
          <pc:sldMk cId="4178552424" sldId="267"/>
        </pc:sldMkLst>
      </pc:sldChg>
      <pc:sldChg chg="modSp mod modNotesTx">
        <pc:chgData name="Grüner-Skodak Barbara" userId="2729f2a4-805b-4d72-a4b0-562dc45f83f1" providerId="ADAL" clId="{2E760B2E-F4DA-4134-8A85-1D124A367A59}" dt="2026-10-07T08:38:33.921" v="7869" actId="20577"/>
        <pc:sldMkLst>
          <pc:docMk/>
          <pc:sldMk cId="922805105" sldId="268"/>
        </pc:sldMkLst>
        <pc:spChg chg="mod">
          <ac:chgData name="Grüner-Skodak Barbara" userId="2729f2a4-805b-4d72-a4b0-562dc45f83f1" providerId="ADAL" clId="{2E760B2E-F4DA-4134-8A85-1D124A367A59}" dt="2026-10-06T07:44:10.410" v="5652" actId="21"/>
          <ac:spMkLst>
            <pc:docMk/>
            <pc:sldMk cId="922805105" sldId="268"/>
            <ac:spMk id="7" creationId="{C8B3D328-2DB3-8722-E416-55CB11D5A7F7}"/>
          </ac:spMkLst>
        </pc:spChg>
        <pc:picChg chg="mod">
          <ac:chgData name="Grüner-Skodak Barbara" userId="2729f2a4-805b-4d72-a4b0-562dc45f83f1" providerId="ADAL" clId="{2E760B2E-F4DA-4134-8A85-1D124A367A59}" dt="2026-10-05T14:18:40.214" v="4706"/>
          <ac:picMkLst>
            <pc:docMk/>
            <pc:sldMk cId="922805105" sldId="268"/>
            <ac:picMk id="12" creationId="{E2E76B28-04D4-D1E3-969A-15ADEFE769D5}"/>
          </ac:picMkLst>
        </pc:picChg>
      </pc:sldChg>
      <pc:sldChg chg="del mod modShow">
        <pc:chgData name="Grüner-Skodak Barbara" userId="2729f2a4-805b-4d72-a4b0-562dc45f83f1" providerId="ADAL" clId="{2E760B2E-F4DA-4134-8A85-1D124A367A59}" dt="2026-10-07T13:39:33.512" v="9276" actId="47"/>
        <pc:sldMkLst>
          <pc:docMk/>
          <pc:sldMk cId="331449967" sldId="269"/>
        </pc:sldMkLst>
      </pc:sldChg>
      <pc:sldChg chg="addSp modSp mod modAnim modNotesTx">
        <pc:chgData name="Grüner-Skodak Barbara" userId="2729f2a4-805b-4d72-a4b0-562dc45f83f1" providerId="ADAL" clId="{2E760B2E-F4DA-4134-8A85-1D124A367A59}" dt="2026-10-07T08:32:03.227" v="7636" actId="1076"/>
        <pc:sldMkLst>
          <pc:docMk/>
          <pc:sldMk cId="2712851091" sldId="270"/>
        </pc:sldMkLst>
        <pc:spChg chg="add mod">
          <ac:chgData name="Grüner-Skodak Barbara" userId="2729f2a4-805b-4d72-a4b0-562dc45f83f1" providerId="ADAL" clId="{2E760B2E-F4DA-4134-8A85-1D124A367A59}" dt="2026-10-07T08:32:03.227" v="7636" actId="1076"/>
          <ac:spMkLst>
            <pc:docMk/>
            <pc:sldMk cId="2712851091" sldId="270"/>
            <ac:spMk id="2" creationId="{427A4F94-5A07-D8AC-CD0B-1B2A80CC0D13}"/>
          </ac:spMkLst>
        </pc:spChg>
        <pc:spChg chg="mod">
          <ac:chgData name="Grüner-Skodak Barbara" userId="2729f2a4-805b-4d72-a4b0-562dc45f83f1" providerId="ADAL" clId="{2E760B2E-F4DA-4134-8A85-1D124A367A59}" dt="2026-10-07T08:27:23.968" v="7609" actId="20577"/>
          <ac:spMkLst>
            <pc:docMk/>
            <pc:sldMk cId="2712851091" sldId="270"/>
            <ac:spMk id="4" creationId="{CA63B7DD-F801-6C2E-238B-12C67DC1D209}"/>
          </ac:spMkLst>
        </pc:spChg>
        <pc:spChg chg="mod">
          <ac:chgData name="Grüner-Skodak Barbara" userId="2729f2a4-805b-4d72-a4b0-562dc45f83f1" providerId="ADAL" clId="{2E760B2E-F4DA-4134-8A85-1D124A367A59}" dt="2026-10-07T08:31:24.303" v="7630" actId="6549"/>
          <ac:spMkLst>
            <pc:docMk/>
            <pc:sldMk cId="2712851091" sldId="270"/>
            <ac:spMk id="7" creationId="{2CAA70CD-5B62-6768-FEB2-EC6F192C5E09}"/>
          </ac:spMkLst>
        </pc:spChg>
        <pc:picChg chg="mod">
          <ac:chgData name="Grüner-Skodak Barbara" userId="2729f2a4-805b-4d72-a4b0-562dc45f83f1" providerId="ADAL" clId="{2E760B2E-F4DA-4134-8A85-1D124A367A59}" dt="2026-10-01T12:23:51.233" v="2157" actId="1076"/>
          <ac:picMkLst>
            <pc:docMk/>
            <pc:sldMk cId="2712851091" sldId="270"/>
            <ac:picMk id="13" creationId="{84BAECA5-9B0A-EE90-FA62-203C787E9BBA}"/>
          </ac:picMkLst>
        </pc:picChg>
      </pc:sldChg>
      <pc:sldChg chg="modSp mod modNotesTx">
        <pc:chgData name="Grüner-Skodak Barbara" userId="2729f2a4-805b-4d72-a4b0-562dc45f83f1" providerId="ADAL" clId="{2E760B2E-F4DA-4134-8A85-1D124A367A59}" dt="2026-10-07T08:25:07.144" v="7607" actId="20577"/>
        <pc:sldMkLst>
          <pc:docMk/>
          <pc:sldMk cId="472174431" sldId="271"/>
        </pc:sldMkLst>
        <pc:spChg chg="mod">
          <ac:chgData name="Grüner-Skodak Barbara" userId="2729f2a4-805b-4d72-a4b0-562dc45f83f1" providerId="ADAL" clId="{2E760B2E-F4DA-4134-8A85-1D124A367A59}" dt="2026-10-07T08:25:07.144" v="7607" actId="20577"/>
          <ac:spMkLst>
            <pc:docMk/>
            <pc:sldMk cId="472174431" sldId="271"/>
            <ac:spMk id="9" creationId="{7286B6F3-5211-9BA6-626D-2BAD0AE2079C}"/>
          </ac:spMkLst>
        </pc:spChg>
        <pc:picChg chg="mod">
          <ac:chgData name="Grüner-Skodak Barbara" userId="2729f2a4-805b-4d72-a4b0-562dc45f83f1" providerId="ADAL" clId="{2E760B2E-F4DA-4134-8A85-1D124A367A59}" dt="2026-10-01T12:02:05.444" v="2133" actId="1037"/>
          <ac:picMkLst>
            <pc:docMk/>
            <pc:sldMk cId="472174431" sldId="271"/>
            <ac:picMk id="13" creationId="{BC44DF53-CC29-9D93-D3DC-C0913B65D38A}"/>
          </ac:picMkLst>
        </pc:picChg>
      </pc:sldChg>
      <pc:sldChg chg="modSp mod modNotesTx">
        <pc:chgData name="Grüner-Skodak Barbara" userId="2729f2a4-805b-4d72-a4b0-562dc45f83f1" providerId="ADAL" clId="{2E760B2E-F4DA-4134-8A85-1D124A367A59}" dt="2026-10-07T08:52:33.279" v="8506" actId="113"/>
        <pc:sldMkLst>
          <pc:docMk/>
          <pc:sldMk cId="2266712404" sldId="272"/>
        </pc:sldMkLst>
        <pc:spChg chg="mod">
          <ac:chgData name="Grüner-Skodak Barbara" userId="2729f2a4-805b-4d72-a4b0-562dc45f83f1" providerId="ADAL" clId="{2E760B2E-F4DA-4134-8A85-1D124A367A59}" dt="2026-10-07T08:52:33.279" v="8506" actId="113"/>
          <ac:spMkLst>
            <pc:docMk/>
            <pc:sldMk cId="2266712404" sldId="272"/>
            <ac:spMk id="7" creationId="{A10417CE-7E65-E4A7-36CF-CCB1262D3619}"/>
          </ac:spMkLst>
        </pc:spChg>
      </pc:sldChg>
      <pc:sldChg chg="addSp delSp modSp mod ord">
        <pc:chgData name="Grüner-Skodak Barbara" userId="2729f2a4-805b-4d72-a4b0-562dc45f83f1" providerId="ADAL" clId="{2E760B2E-F4DA-4134-8A85-1D124A367A59}" dt="2026-10-07T13:18:06.239" v="8984" actId="478"/>
        <pc:sldMkLst>
          <pc:docMk/>
          <pc:sldMk cId="1237509843" sldId="273"/>
        </pc:sldMkLst>
        <pc:spChg chg="add del mod">
          <ac:chgData name="Grüner-Skodak Barbara" userId="2729f2a4-805b-4d72-a4b0-562dc45f83f1" providerId="ADAL" clId="{2E760B2E-F4DA-4134-8A85-1D124A367A59}" dt="2026-10-07T13:18:05.375" v="8983" actId="22"/>
          <ac:spMkLst>
            <pc:docMk/>
            <pc:sldMk cId="1237509843" sldId="273"/>
            <ac:spMk id="2" creationId="{CB42C7F2-397E-7B77-4684-A3D8526892A3}"/>
          </ac:spMkLst>
        </pc:spChg>
        <pc:picChg chg="add del mod ord">
          <ac:chgData name="Grüner-Skodak Barbara" userId="2729f2a4-805b-4d72-a4b0-562dc45f83f1" providerId="ADAL" clId="{2E760B2E-F4DA-4134-8A85-1D124A367A59}" dt="2026-10-07T13:18:05.375" v="8983" actId="22"/>
          <ac:picMkLst>
            <pc:docMk/>
            <pc:sldMk cId="1237509843" sldId="273"/>
            <ac:picMk id="9" creationId="{AD92AA68-3407-DD38-DAC0-485F58D4B57B}"/>
          </ac:picMkLst>
        </pc:picChg>
        <pc:picChg chg="add del">
          <ac:chgData name="Grüner-Skodak Barbara" userId="2729f2a4-805b-4d72-a4b0-562dc45f83f1" providerId="ADAL" clId="{2E760B2E-F4DA-4134-8A85-1D124A367A59}" dt="2026-10-07T13:18:06.239" v="8984" actId="478"/>
          <ac:picMkLst>
            <pc:docMk/>
            <pc:sldMk cId="1237509843" sldId="273"/>
            <ac:picMk id="20" creationId="{29638866-4856-E0A1-0013-5C6644AAB70B}"/>
          </ac:picMkLst>
        </pc:picChg>
      </pc:sldChg>
      <pc:sldChg chg="modSp mod modNotesTx">
        <pc:chgData name="Grüner-Skodak Barbara" userId="2729f2a4-805b-4d72-a4b0-562dc45f83f1" providerId="ADAL" clId="{2E760B2E-F4DA-4134-8A85-1D124A367A59}" dt="2026-10-07T07:45:39.040" v="7513" actId="20577"/>
        <pc:sldMkLst>
          <pc:docMk/>
          <pc:sldMk cId="286365337" sldId="274"/>
        </pc:sldMkLst>
        <pc:spChg chg="mod">
          <ac:chgData name="Grüner-Skodak Barbara" userId="2729f2a4-805b-4d72-a4b0-562dc45f83f1" providerId="ADAL" clId="{2E760B2E-F4DA-4134-8A85-1D124A367A59}" dt="2026-10-07T07:32:20.138" v="7315" actId="20577"/>
          <ac:spMkLst>
            <pc:docMk/>
            <pc:sldMk cId="286365337" sldId="274"/>
            <ac:spMk id="9" creationId="{43F5D33F-5019-D48E-8E3A-3966811D6186}"/>
          </ac:spMkLst>
        </pc:spChg>
      </pc:sldChg>
      <pc:sldChg chg="modSp mod modNotesTx">
        <pc:chgData name="Grüner-Skodak Barbara" userId="2729f2a4-805b-4d72-a4b0-562dc45f83f1" providerId="ADAL" clId="{2E760B2E-F4DA-4134-8A85-1D124A367A59}" dt="2026-10-07T07:23:15.988" v="7229" actId="20577"/>
        <pc:sldMkLst>
          <pc:docMk/>
          <pc:sldMk cId="937953071" sldId="275"/>
        </pc:sldMkLst>
        <pc:spChg chg="mod">
          <ac:chgData name="Grüner-Skodak Barbara" userId="2729f2a4-805b-4d72-a4b0-562dc45f83f1" providerId="ADAL" clId="{2E760B2E-F4DA-4134-8A85-1D124A367A59}" dt="2026-10-07T07:22:35.878" v="7097" actId="13926"/>
          <ac:spMkLst>
            <pc:docMk/>
            <pc:sldMk cId="937953071" sldId="275"/>
            <ac:spMk id="22" creationId="{C9B34419-A6B0-CD97-785F-08070829A15F}"/>
          </ac:spMkLst>
        </pc:spChg>
        <pc:spChg chg="mod">
          <ac:chgData name="Grüner-Skodak Barbara" userId="2729f2a4-805b-4d72-a4b0-562dc45f83f1" providerId="ADAL" clId="{2E760B2E-F4DA-4134-8A85-1D124A367A59}" dt="2026-10-01T09:09:10.674" v="1462" actId="114"/>
          <ac:spMkLst>
            <pc:docMk/>
            <pc:sldMk cId="937953071" sldId="275"/>
            <ac:spMk id="41" creationId="{2AD6D568-79AC-D052-B83C-8150038C82A0}"/>
          </ac:spMkLst>
        </pc:spChg>
        <pc:spChg chg="mod">
          <ac:chgData name="Grüner-Skodak Barbara" userId="2729f2a4-805b-4d72-a4b0-562dc45f83f1" providerId="ADAL" clId="{2E760B2E-F4DA-4134-8A85-1D124A367A59}" dt="2026-10-01T09:10:05.182" v="1467" actId="114"/>
          <ac:spMkLst>
            <pc:docMk/>
            <pc:sldMk cId="937953071" sldId="275"/>
            <ac:spMk id="49" creationId="{2541D06A-0B01-7697-41E2-5FFCAD1A7AB1}"/>
          </ac:spMkLst>
        </pc:spChg>
      </pc:sldChg>
      <pc:sldChg chg="del mod modShow">
        <pc:chgData name="Grüner-Skodak Barbara" userId="2729f2a4-805b-4d72-a4b0-562dc45f83f1" providerId="ADAL" clId="{2E760B2E-F4DA-4134-8A85-1D124A367A59}" dt="2026-10-07T13:39:32.410" v="9275" actId="47"/>
        <pc:sldMkLst>
          <pc:docMk/>
          <pc:sldMk cId="1363322267" sldId="278"/>
        </pc:sldMkLst>
      </pc:sldChg>
      <pc:sldChg chg="modSp mod modNotesTx">
        <pc:chgData name="Grüner-Skodak Barbara" userId="2729f2a4-805b-4d72-a4b0-562dc45f83f1" providerId="ADAL" clId="{2E760B2E-F4DA-4134-8A85-1D124A367A59}" dt="2026-10-07T13:28:01.380" v="9274" actId="6549"/>
        <pc:sldMkLst>
          <pc:docMk/>
          <pc:sldMk cId="3376675991" sldId="279"/>
        </pc:sldMkLst>
        <pc:spChg chg="mod">
          <ac:chgData name="Grüner-Skodak Barbara" userId="2729f2a4-805b-4d72-a4b0-562dc45f83f1" providerId="ADAL" clId="{2E760B2E-F4DA-4134-8A85-1D124A367A59}" dt="2026-10-01T12:24:58.401" v="2203" actId="20577"/>
          <ac:spMkLst>
            <pc:docMk/>
            <pc:sldMk cId="3376675991" sldId="279"/>
            <ac:spMk id="4" creationId="{A4C0A402-F29E-60E4-D192-BD702D4DE4E5}"/>
          </ac:spMkLst>
        </pc:spChg>
      </pc:sldChg>
      <pc:sldChg chg="addSp modSp mod modAnim">
        <pc:chgData name="Grüner-Skodak Barbara" userId="2729f2a4-805b-4d72-a4b0-562dc45f83f1" providerId="ADAL" clId="{2E760B2E-F4DA-4134-8A85-1D124A367A59}" dt="2026-10-07T08:51:34.160" v="8354" actId="20577"/>
        <pc:sldMkLst>
          <pc:docMk/>
          <pc:sldMk cId="3810522924" sldId="280"/>
        </pc:sldMkLst>
        <pc:spChg chg="add mod">
          <ac:chgData name="Grüner-Skodak Barbara" userId="2729f2a4-805b-4d72-a4b0-562dc45f83f1" providerId="ADAL" clId="{2E760B2E-F4DA-4134-8A85-1D124A367A59}" dt="2026-10-07T08:50:45.436" v="8352" actId="207"/>
          <ac:spMkLst>
            <pc:docMk/>
            <pc:sldMk cId="3810522924" sldId="280"/>
            <ac:spMk id="2" creationId="{AF0918BE-4C33-99AE-6398-003EC73A34C7}"/>
          </ac:spMkLst>
        </pc:spChg>
        <pc:spChg chg="mod">
          <ac:chgData name="Grüner-Skodak Barbara" userId="2729f2a4-805b-4d72-a4b0-562dc45f83f1" providerId="ADAL" clId="{2E760B2E-F4DA-4134-8A85-1D124A367A59}" dt="2026-10-07T08:51:34.160" v="8354" actId="20577"/>
          <ac:spMkLst>
            <pc:docMk/>
            <pc:sldMk cId="3810522924" sldId="280"/>
            <ac:spMk id="7" creationId="{16DC24A2-6387-1302-430E-E4C3B16774C4}"/>
          </ac:spMkLst>
        </pc:spChg>
      </pc:sldChg>
      <pc:sldChg chg="modSp mod">
        <pc:chgData name="Grüner-Skodak Barbara" userId="2729f2a4-805b-4d72-a4b0-562dc45f83f1" providerId="ADAL" clId="{2E760B2E-F4DA-4134-8A85-1D124A367A59}" dt="2026-10-05T14:30:57.173" v="5112" actId="20577"/>
        <pc:sldMkLst>
          <pc:docMk/>
          <pc:sldMk cId="579137759" sldId="281"/>
        </pc:sldMkLst>
        <pc:spChg chg="mod">
          <ac:chgData name="Grüner-Skodak Barbara" userId="2729f2a4-805b-4d72-a4b0-562dc45f83f1" providerId="ADAL" clId="{2E760B2E-F4DA-4134-8A85-1D124A367A59}" dt="2026-10-05T14:30:57.173" v="5112" actId="20577"/>
          <ac:spMkLst>
            <pc:docMk/>
            <pc:sldMk cId="579137759" sldId="281"/>
            <ac:spMk id="2" creationId="{C4C553BD-5247-7DE9-038D-96DC02394EF0}"/>
          </ac:spMkLst>
        </pc:spChg>
      </pc:sldChg>
      <pc:sldChg chg="ord modNotesTx">
        <pc:chgData name="Grüner-Skodak Barbara" userId="2729f2a4-805b-4d72-a4b0-562dc45f83f1" providerId="ADAL" clId="{2E760B2E-F4DA-4134-8A85-1D124A367A59}" dt="2026-10-07T07:11:42.722" v="6943"/>
        <pc:sldMkLst>
          <pc:docMk/>
          <pc:sldMk cId="2601332858" sldId="284"/>
        </pc:sldMkLst>
      </pc:sldChg>
      <pc:sldChg chg="addSp delSp modSp mod modNotesTx">
        <pc:chgData name="Grüner-Skodak Barbara" userId="2729f2a4-805b-4d72-a4b0-562dc45f83f1" providerId="ADAL" clId="{2E760B2E-F4DA-4134-8A85-1D124A367A59}" dt="2026-10-07T07:07:39.197" v="6937" actId="20577"/>
        <pc:sldMkLst>
          <pc:docMk/>
          <pc:sldMk cId="1558348357" sldId="285"/>
        </pc:sldMkLst>
        <pc:spChg chg="add mod">
          <ac:chgData name="Grüner-Skodak Barbara" userId="2729f2a4-805b-4d72-a4b0-562dc45f83f1" providerId="ADAL" clId="{2E760B2E-F4DA-4134-8A85-1D124A367A59}" dt="2026-10-01T09:47:55.721" v="2092" actId="1076"/>
          <ac:spMkLst>
            <pc:docMk/>
            <pc:sldMk cId="1558348357" sldId="285"/>
            <ac:spMk id="9" creationId="{93C5D4B8-6944-9E97-6A43-B2EC204EDB94}"/>
          </ac:spMkLst>
        </pc:spChg>
        <pc:spChg chg="add mod">
          <ac:chgData name="Grüner-Skodak Barbara" userId="2729f2a4-805b-4d72-a4b0-562dc45f83f1" providerId="ADAL" clId="{2E760B2E-F4DA-4134-8A85-1D124A367A59}" dt="2026-10-01T09:48:34.720" v="2105" actId="1076"/>
          <ac:spMkLst>
            <pc:docMk/>
            <pc:sldMk cId="1558348357" sldId="285"/>
            <ac:spMk id="15" creationId="{829E0127-BB01-68CE-B907-D027C4C741B3}"/>
          </ac:spMkLst>
        </pc:spChg>
        <pc:picChg chg="add del mod">
          <ac:chgData name="Grüner-Skodak Barbara" userId="2729f2a4-805b-4d72-a4b0-562dc45f83f1" providerId="ADAL" clId="{2E760B2E-F4DA-4134-8A85-1D124A367A59}" dt="2026-10-01T09:48:16.847" v="2097" actId="1076"/>
          <ac:picMkLst>
            <pc:docMk/>
            <pc:sldMk cId="1558348357" sldId="285"/>
            <ac:picMk id="5" creationId="{32E68634-1F87-EB28-4974-B5A02D90018A}"/>
          </ac:picMkLst>
        </pc:picChg>
      </pc:sldChg>
      <pc:sldChg chg="addSp delSp modSp new mod modNotesTx">
        <pc:chgData name="Grüner-Skodak Barbara" userId="2729f2a4-805b-4d72-a4b0-562dc45f83f1" providerId="ADAL" clId="{2E760B2E-F4DA-4134-8A85-1D124A367A59}" dt="2026-10-07T07:02:43.181" v="6911" actId="20577"/>
        <pc:sldMkLst>
          <pc:docMk/>
          <pc:sldMk cId="629374474" sldId="286"/>
        </pc:sldMkLst>
        <pc:spChg chg="mod">
          <ac:chgData name="Grüner-Skodak Barbara" userId="2729f2a4-805b-4d72-a4b0-562dc45f83f1" providerId="ADAL" clId="{2E760B2E-F4DA-4134-8A85-1D124A367A59}" dt="2026-10-05T12:11:06.156" v="4548" actId="20577"/>
          <ac:spMkLst>
            <pc:docMk/>
            <pc:sldMk cId="629374474" sldId="286"/>
            <ac:spMk id="6" creationId="{145C9DCA-E610-B846-7A2A-5ED92649D86A}"/>
          </ac:spMkLst>
        </pc:spChg>
        <pc:picChg chg="add mod">
          <ac:chgData name="Grüner-Skodak Barbara" userId="2729f2a4-805b-4d72-a4b0-562dc45f83f1" providerId="ADAL" clId="{2E760B2E-F4DA-4134-8A85-1D124A367A59}" dt="2026-10-05T12:16:24.934" v="4556" actId="1076"/>
          <ac:picMkLst>
            <pc:docMk/>
            <pc:sldMk cId="629374474" sldId="286"/>
            <ac:picMk id="10" creationId="{91042DB2-BCDA-EB66-9E32-67BA29DD7592}"/>
          </ac:picMkLst>
        </pc:picChg>
      </pc:sldChg>
      <pc:sldChg chg="addSp delSp modSp new mod modClrScheme modShow chgLayout modNotesTx">
        <pc:chgData name="Grüner-Skodak Barbara" userId="2729f2a4-805b-4d72-a4b0-562dc45f83f1" providerId="ADAL" clId="{2E760B2E-F4DA-4134-8A85-1D124A367A59}" dt="2026-10-07T13:45:45.608" v="9346" actId="729"/>
        <pc:sldMkLst>
          <pc:docMk/>
          <pc:sldMk cId="968823704" sldId="287"/>
        </pc:sldMkLst>
        <pc:spChg chg="mod ord modVis">
          <ac:chgData name="Grüner-Skodak Barbara" userId="2729f2a4-805b-4d72-a4b0-562dc45f83f1" providerId="ADAL" clId="{2E760B2E-F4DA-4134-8A85-1D124A367A59}" dt="2026-10-05T14:55:28.257" v="5115" actId="26606"/>
          <ac:spMkLst>
            <pc:docMk/>
            <pc:sldMk cId="968823704" sldId="287"/>
            <ac:spMk id="4" creationId="{653E31A6-BCD9-44EE-344E-8C613D10F683}"/>
          </ac:spMkLst>
        </pc:spChg>
        <pc:picChg chg="add mod">
          <ac:chgData name="Grüner-Skodak Barbara" userId="2729f2a4-805b-4d72-a4b0-562dc45f83f1" providerId="ADAL" clId="{2E760B2E-F4DA-4134-8A85-1D124A367A59}" dt="2026-10-05T14:55:28.257" v="5115" actId="26606"/>
          <ac:picMkLst>
            <pc:docMk/>
            <pc:sldMk cId="968823704" sldId="287"/>
            <ac:picMk id="7" creationId="{A76AC5F8-C147-B869-8210-40FDF1F70CC4}"/>
          </ac:picMkLst>
        </pc:picChg>
      </pc:sldChg>
      <pc:sldChg chg="delSp modSp mod delAnim modNotesTx">
        <pc:chgData name="Grüner-Skodak Barbara" userId="2729f2a4-805b-4d72-a4b0-562dc45f83f1" providerId="ADAL" clId="{2E760B2E-F4DA-4134-8A85-1D124A367A59}" dt="2026-10-07T08:24:56.078" v="7605" actId="20577"/>
        <pc:sldMkLst>
          <pc:docMk/>
          <pc:sldMk cId="4052524502" sldId="288"/>
        </pc:sldMkLst>
        <pc:spChg chg="del mod topLvl">
          <ac:chgData name="Grüner-Skodak Barbara" userId="2729f2a4-805b-4d72-a4b0-562dc45f83f1" providerId="ADAL" clId="{2E760B2E-F4DA-4134-8A85-1D124A367A59}" dt="2026-10-06T12:57:18.775" v="6431" actId="478"/>
          <ac:spMkLst>
            <pc:docMk/>
            <pc:sldMk cId="4052524502" sldId="288"/>
            <ac:spMk id="2" creationId="{11FC29DE-C1D4-220E-5D46-B4E50D848709}"/>
          </ac:spMkLst>
        </pc:spChg>
        <pc:spChg chg="mod">
          <ac:chgData name="Grüner-Skodak Barbara" userId="2729f2a4-805b-4d72-a4b0-562dc45f83f1" providerId="ADAL" clId="{2E760B2E-F4DA-4134-8A85-1D124A367A59}" dt="2026-10-07T07:52:38.083" v="7551" actId="20577"/>
          <ac:spMkLst>
            <pc:docMk/>
            <pc:sldMk cId="4052524502" sldId="288"/>
            <ac:spMk id="6" creationId="{706EA692-2D27-CFA6-3354-8CF219E75392}"/>
          </ac:spMkLst>
        </pc:spChg>
        <pc:spChg chg="mod">
          <ac:chgData name="Grüner-Skodak Barbara" userId="2729f2a4-805b-4d72-a4b0-562dc45f83f1" providerId="ADAL" clId="{2E760B2E-F4DA-4134-8A85-1D124A367A59}" dt="2026-10-07T08:24:56.078" v="7605" actId="20577"/>
          <ac:spMkLst>
            <pc:docMk/>
            <pc:sldMk cId="4052524502" sldId="288"/>
            <ac:spMk id="8" creationId="{17D612E5-68F1-D2AE-4A78-F6FBCE9D745A}"/>
          </ac:spMkLst>
        </pc:spChg>
        <pc:spChg chg="mod">
          <ac:chgData name="Grüner-Skodak Barbara" userId="2729f2a4-805b-4d72-a4b0-562dc45f83f1" providerId="ADAL" clId="{2E760B2E-F4DA-4134-8A85-1D124A367A59}" dt="2026-10-07T07:50:38.647" v="7530" actId="255"/>
          <ac:spMkLst>
            <pc:docMk/>
            <pc:sldMk cId="4052524502" sldId="288"/>
            <ac:spMk id="10" creationId="{F7A46B97-1934-6049-FFEE-A43456D1D3A3}"/>
          </ac:spMkLst>
        </pc:spChg>
        <pc:grpChg chg="del">
          <ac:chgData name="Grüner-Skodak Barbara" userId="2729f2a4-805b-4d72-a4b0-562dc45f83f1" providerId="ADAL" clId="{2E760B2E-F4DA-4134-8A85-1D124A367A59}" dt="2026-10-06T12:57:18.775" v="6431" actId="478"/>
          <ac:grpSpMkLst>
            <pc:docMk/>
            <pc:sldMk cId="4052524502" sldId="288"/>
            <ac:grpSpMk id="14" creationId="{3A8D6E66-F4A0-EC69-1E37-D0F7EF0C12AE}"/>
          </ac:grpSpMkLst>
        </pc:grpChg>
        <pc:picChg chg="mod">
          <ac:chgData name="Grüner-Skodak Barbara" userId="2729f2a4-805b-4d72-a4b0-562dc45f83f1" providerId="ADAL" clId="{2E760B2E-F4DA-4134-8A85-1D124A367A59}" dt="2026-10-07T07:47:25.617" v="7520" actId="1076"/>
          <ac:picMkLst>
            <pc:docMk/>
            <pc:sldMk cId="4052524502" sldId="288"/>
            <ac:picMk id="11" creationId="{1EC8C508-FB29-EF49-7ACA-36F4C94D8013}"/>
          </ac:picMkLst>
        </pc:picChg>
        <pc:cxnChg chg="del topLvl">
          <ac:chgData name="Grüner-Skodak Barbara" userId="2729f2a4-805b-4d72-a4b0-562dc45f83f1" providerId="ADAL" clId="{2E760B2E-F4DA-4134-8A85-1D124A367A59}" dt="2026-10-06T12:57:20.780" v="6432" actId="478"/>
          <ac:cxnSpMkLst>
            <pc:docMk/>
            <pc:sldMk cId="4052524502" sldId="288"/>
            <ac:cxnSpMk id="12" creationId="{A953F878-CF03-EE6A-BC03-0409BED99FBE}"/>
          </ac:cxnSpMkLst>
        </pc:cxnChg>
        <pc:cxnChg chg="del">
          <ac:chgData name="Grüner-Skodak Barbara" userId="2729f2a4-805b-4d72-a4b0-562dc45f83f1" providerId="ADAL" clId="{2E760B2E-F4DA-4134-8A85-1D124A367A59}" dt="2026-10-06T12:57:22.452" v="6433" actId="478"/>
          <ac:cxnSpMkLst>
            <pc:docMk/>
            <pc:sldMk cId="4052524502" sldId="288"/>
            <ac:cxnSpMk id="13" creationId="{DA2F3FCA-59A6-04AB-31A3-880B50CF8F35}"/>
          </ac:cxnSpMkLst>
        </pc:cxnChg>
      </pc:sldChg>
      <pc:sldChg chg="delSp modSp mod delAnim">
        <pc:chgData name="Grüner-Skodak Barbara" userId="2729f2a4-805b-4d72-a4b0-562dc45f83f1" providerId="ADAL" clId="{2E760B2E-F4DA-4134-8A85-1D124A367A59}" dt="2026-10-07T08:25:01.135" v="7606" actId="20577"/>
        <pc:sldMkLst>
          <pc:docMk/>
          <pc:sldMk cId="1744804867" sldId="289"/>
        </pc:sldMkLst>
        <pc:spChg chg="del topLvl">
          <ac:chgData name="Grüner-Skodak Barbara" userId="2729f2a4-805b-4d72-a4b0-562dc45f83f1" providerId="ADAL" clId="{2E760B2E-F4DA-4134-8A85-1D124A367A59}" dt="2026-10-06T12:56:47.431" v="6426" actId="478"/>
          <ac:spMkLst>
            <pc:docMk/>
            <pc:sldMk cId="1744804867" sldId="289"/>
            <ac:spMk id="2" creationId="{F8594B05-8365-CF55-8A63-607BABA7A5CF}"/>
          </ac:spMkLst>
        </pc:spChg>
        <pc:spChg chg="mod">
          <ac:chgData name="Grüner-Skodak Barbara" userId="2729f2a4-805b-4d72-a4b0-562dc45f83f1" providerId="ADAL" clId="{2E760B2E-F4DA-4134-8A85-1D124A367A59}" dt="2026-10-07T07:53:29.427" v="7558" actId="20577"/>
          <ac:spMkLst>
            <pc:docMk/>
            <pc:sldMk cId="1744804867" sldId="289"/>
            <ac:spMk id="6" creationId="{1E2C88BA-D890-12FF-29A9-D44C01FCA750}"/>
          </ac:spMkLst>
        </pc:spChg>
        <pc:spChg chg="mod">
          <ac:chgData name="Grüner-Skodak Barbara" userId="2729f2a4-805b-4d72-a4b0-562dc45f83f1" providerId="ADAL" clId="{2E760B2E-F4DA-4134-8A85-1D124A367A59}" dt="2026-10-07T08:25:01.135" v="7606" actId="20577"/>
          <ac:spMkLst>
            <pc:docMk/>
            <pc:sldMk cId="1744804867" sldId="289"/>
            <ac:spMk id="8" creationId="{C34089C6-E374-5003-8934-E6EDC353DF1E}"/>
          </ac:spMkLst>
        </pc:spChg>
        <pc:spChg chg="mod">
          <ac:chgData name="Grüner-Skodak Barbara" userId="2729f2a4-805b-4d72-a4b0-562dc45f83f1" providerId="ADAL" clId="{2E760B2E-F4DA-4134-8A85-1D124A367A59}" dt="2026-10-07T07:53:11.259" v="7554" actId="13926"/>
          <ac:spMkLst>
            <pc:docMk/>
            <pc:sldMk cId="1744804867" sldId="289"/>
            <ac:spMk id="10" creationId="{B4DAE20A-D2FD-1EC4-67C7-C4C7C53344F0}"/>
          </ac:spMkLst>
        </pc:spChg>
        <pc:grpChg chg="del">
          <ac:chgData name="Grüner-Skodak Barbara" userId="2729f2a4-805b-4d72-a4b0-562dc45f83f1" providerId="ADAL" clId="{2E760B2E-F4DA-4134-8A85-1D124A367A59}" dt="2026-10-06T12:56:47.431" v="6426" actId="478"/>
          <ac:grpSpMkLst>
            <pc:docMk/>
            <pc:sldMk cId="1744804867" sldId="289"/>
            <ac:grpSpMk id="14" creationId="{F9F89508-511D-F2E6-9C1D-1AC61C1BC590}"/>
          </ac:grpSpMkLst>
        </pc:grpChg>
        <pc:picChg chg="mod">
          <ac:chgData name="Grüner-Skodak Barbara" userId="2729f2a4-805b-4d72-a4b0-562dc45f83f1" providerId="ADAL" clId="{2E760B2E-F4DA-4134-8A85-1D124A367A59}" dt="2026-10-07T07:59:10.837" v="7568" actId="1035"/>
          <ac:picMkLst>
            <pc:docMk/>
            <pc:sldMk cId="1744804867" sldId="289"/>
            <ac:picMk id="11" creationId="{985FF682-AE24-1479-372B-4D209D2C9B32}"/>
          </ac:picMkLst>
        </pc:picChg>
        <pc:cxnChg chg="del topLvl">
          <ac:chgData name="Grüner-Skodak Barbara" userId="2729f2a4-805b-4d72-a4b0-562dc45f83f1" providerId="ADAL" clId="{2E760B2E-F4DA-4134-8A85-1D124A367A59}" dt="2026-10-06T12:56:50.201" v="6427" actId="478"/>
          <ac:cxnSpMkLst>
            <pc:docMk/>
            <pc:sldMk cId="1744804867" sldId="289"/>
            <ac:cxnSpMk id="12" creationId="{BF97A996-F496-963E-A29C-237F4CAFDF0C}"/>
          </ac:cxnSpMkLst>
        </pc:cxnChg>
        <pc:cxnChg chg="del">
          <ac:chgData name="Grüner-Skodak Barbara" userId="2729f2a4-805b-4d72-a4b0-562dc45f83f1" providerId="ADAL" clId="{2E760B2E-F4DA-4134-8A85-1D124A367A59}" dt="2026-10-06T12:56:51.426" v="6428" actId="478"/>
          <ac:cxnSpMkLst>
            <pc:docMk/>
            <pc:sldMk cId="1744804867" sldId="289"/>
            <ac:cxnSpMk id="13" creationId="{3A9026CB-21E0-98DA-12DB-8C3DA367B433}"/>
          </ac:cxnSpMkLst>
        </pc:cxnChg>
      </pc:sldChg>
      <pc:sldChg chg="modNotesTx">
        <pc:chgData name="Grüner-Skodak Barbara" userId="2729f2a4-805b-4d72-a4b0-562dc45f83f1" providerId="ADAL" clId="{2E760B2E-F4DA-4134-8A85-1D124A367A59}" dt="2026-10-07T13:57:56.926" v="9787" actId="20577"/>
        <pc:sldMkLst>
          <pc:docMk/>
          <pc:sldMk cId="1615023494" sldId="290"/>
        </pc:sldMkLst>
      </pc:sldChg>
      <pc:sldChg chg="modSp mod modNotesTx">
        <pc:chgData name="Grüner-Skodak Barbara" userId="2729f2a4-805b-4d72-a4b0-562dc45f83f1" providerId="ADAL" clId="{2E760B2E-F4DA-4134-8A85-1D124A367A59}" dt="2026-10-07T14:32:55.086" v="9991" actId="20577"/>
        <pc:sldMkLst>
          <pc:docMk/>
          <pc:sldMk cId="755419848" sldId="291"/>
        </pc:sldMkLst>
        <pc:spChg chg="mod">
          <ac:chgData name="Grüner-Skodak Barbara" userId="2729f2a4-805b-4d72-a4b0-562dc45f83f1" providerId="ADAL" clId="{2E760B2E-F4DA-4134-8A85-1D124A367A59}" dt="2026-10-07T13:05:03.438" v="8846" actId="113"/>
          <ac:spMkLst>
            <pc:docMk/>
            <pc:sldMk cId="755419848" sldId="291"/>
            <ac:spMk id="7" creationId="{4FE93A16-9BEA-5BFD-5640-16185C9CA143}"/>
          </ac:spMkLst>
        </pc:spChg>
      </pc:sldChg>
      <pc:sldChg chg="addSp delSp modSp mod modClrScheme chgLayout modNotesTx">
        <pc:chgData name="Grüner-Skodak Barbara" userId="2729f2a4-805b-4d72-a4b0-562dc45f83f1" providerId="ADAL" clId="{2E760B2E-F4DA-4134-8A85-1D124A367A59}" dt="2026-10-07T13:55:13.341" v="9566" actId="1036"/>
        <pc:sldMkLst>
          <pc:docMk/>
          <pc:sldMk cId="1466344433" sldId="292"/>
        </pc:sldMkLst>
        <pc:spChg chg="add del mod ord">
          <ac:chgData name="Grüner-Skodak Barbara" userId="2729f2a4-805b-4d72-a4b0-562dc45f83f1" providerId="ADAL" clId="{2E760B2E-F4DA-4134-8A85-1D124A367A59}" dt="2026-10-07T08:46:55.022" v="8003" actId="700"/>
          <ac:spMkLst>
            <pc:docMk/>
            <pc:sldMk cId="1466344433" sldId="292"/>
            <ac:spMk id="2" creationId="{A6FC976E-B7AC-B290-1E01-DF3162C297F7}"/>
          </ac:spMkLst>
        </pc:spChg>
        <pc:spChg chg="add del mod ord">
          <ac:chgData name="Grüner-Skodak Barbara" userId="2729f2a4-805b-4d72-a4b0-562dc45f83f1" providerId="ADAL" clId="{2E760B2E-F4DA-4134-8A85-1D124A367A59}" dt="2026-10-07T08:46:55.022" v="8003" actId="700"/>
          <ac:spMkLst>
            <pc:docMk/>
            <pc:sldMk cId="1466344433" sldId="292"/>
            <ac:spMk id="3" creationId="{11B9AF0F-5386-1C19-9F18-025E8E9400E6}"/>
          </ac:spMkLst>
        </pc:spChg>
        <pc:spChg chg="mod ord">
          <ac:chgData name="Grüner-Skodak Barbara" userId="2729f2a4-805b-4d72-a4b0-562dc45f83f1" providerId="ADAL" clId="{2E760B2E-F4DA-4134-8A85-1D124A367A59}" dt="2026-10-07T08:46:55.022" v="8003" actId="700"/>
          <ac:spMkLst>
            <pc:docMk/>
            <pc:sldMk cId="1466344433" sldId="292"/>
            <ac:spMk id="4" creationId="{60CFF11F-DCDF-83CF-E3FE-8D43BA7ADBF5}"/>
          </ac:spMkLst>
        </pc:spChg>
        <pc:spChg chg="mod ord">
          <ac:chgData name="Grüner-Skodak Barbara" userId="2729f2a4-805b-4d72-a4b0-562dc45f83f1" providerId="ADAL" clId="{2E760B2E-F4DA-4134-8A85-1D124A367A59}" dt="2026-10-07T08:46:55.022" v="8003" actId="700"/>
          <ac:spMkLst>
            <pc:docMk/>
            <pc:sldMk cId="1466344433" sldId="292"/>
            <ac:spMk id="5" creationId="{3BCF9219-C4FE-0D15-932D-50BEBD8FE493}"/>
          </ac:spMkLst>
        </pc:spChg>
        <pc:spChg chg="mod ord">
          <ac:chgData name="Grüner-Skodak Barbara" userId="2729f2a4-805b-4d72-a4b0-562dc45f83f1" providerId="ADAL" clId="{2E760B2E-F4DA-4134-8A85-1D124A367A59}" dt="2026-10-07T08:46:55.022" v="8003" actId="700"/>
          <ac:spMkLst>
            <pc:docMk/>
            <pc:sldMk cId="1466344433" sldId="292"/>
            <ac:spMk id="6" creationId="{A236789A-A016-FD92-1CE8-2F7CBEE9E2E9}"/>
          </ac:spMkLst>
        </pc:spChg>
        <pc:spChg chg="mod ord">
          <ac:chgData name="Grüner-Skodak Barbara" userId="2729f2a4-805b-4d72-a4b0-562dc45f83f1" providerId="ADAL" clId="{2E760B2E-F4DA-4134-8A85-1D124A367A59}" dt="2026-10-07T08:46:55.022" v="8003" actId="700"/>
          <ac:spMkLst>
            <pc:docMk/>
            <pc:sldMk cId="1466344433" sldId="292"/>
            <ac:spMk id="7" creationId="{5177F53F-E37C-953D-2A96-6C4CE2851995}"/>
          </ac:spMkLst>
        </pc:spChg>
        <pc:spChg chg="add del mod">
          <ac:chgData name="Grüner-Skodak Barbara" userId="2729f2a4-805b-4d72-a4b0-562dc45f83f1" providerId="ADAL" clId="{2E760B2E-F4DA-4134-8A85-1D124A367A59}" dt="2026-10-07T13:50:27.558" v="9356" actId="478"/>
          <ac:spMkLst>
            <pc:docMk/>
            <pc:sldMk cId="1466344433" sldId="292"/>
            <ac:spMk id="10" creationId="{804095E8-2926-01D0-D256-424B32281FCD}"/>
          </ac:spMkLst>
        </pc:spChg>
        <pc:grpChg chg="add del mod">
          <ac:chgData name="Grüner-Skodak Barbara" userId="2729f2a4-805b-4d72-a4b0-562dc45f83f1" providerId="ADAL" clId="{2E760B2E-F4DA-4134-8A85-1D124A367A59}" dt="2026-10-07T13:54:14.521" v="9520" actId="165"/>
          <ac:grpSpMkLst>
            <pc:docMk/>
            <pc:sldMk cId="1466344433" sldId="292"/>
            <ac:grpSpMk id="21" creationId="{D9A4F0A0-62F3-6B42-8555-95BFA862B6FC}"/>
          </ac:grpSpMkLst>
        </pc:grpChg>
        <pc:grpChg chg="add mod">
          <ac:chgData name="Grüner-Skodak Barbara" userId="2729f2a4-805b-4d72-a4b0-562dc45f83f1" providerId="ADAL" clId="{2E760B2E-F4DA-4134-8A85-1D124A367A59}" dt="2026-10-07T13:55:13.341" v="9566" actId="1036"/>
          <ac:grpSpMkLst>
            <pc:docMk/>
            <pc:sldMk cId="1466344433" sldId="292"/>
            <ac:grpSpMk id="22" creationId="{BD967484-354D-111B-0043-9FDACF0D8136}"/>
          </ac:grpSpMkLst>
        </pc:grpChg>
        <pc:picChg chg="add mod ord topLvl">
          <ac:chgData name="Grüner-Skodak Barbara" userId="2729f2a4-805b-4d72-a4b0-562dc45f83f1" providerId="ADAL" clId="{2E760B2E-F4DA-4134-8A85-1D124A367A59}" dt="2026-10-07T13:54:58.462" v="9544" actId="1076"/>
          <ac:picMkLst>
            <pc:docMk/>
            <pc:sldMk cId="1466344433" sldId="292"/>
            <ac:picMk id="9" creationId="{BCC8C0B0-7140-AA1A-FEAA-833D6B2B65F4}"/>
          </ac:picMkLst>
        </pc:picChg>
        <pc:picChg chg="add mod ord topLvl">
          <ac:chgData name="Grüner-Skodak Barbara" userId="2729f2a4-805b-4d72-a4b0-562dc45f83f1" providerId="ADAL" clId="{2E760B2E-F4DA-4134-8A85-1D124A367A59}" dt="2026-10-07T13:54:46.362" v="9543" actId="164"/>
          <ac:picMkLst>
            <pc:docMk/>
            <pc:sldMk cId="1466344433" sldId="292"/>
            <ac:picMk id="12" creationId="{D495D4D7-30FB-8775-942F-CBBF0933E487}"/>
          </ac:picMkLst>
        </pc:picChg>
        <pc:picChg chg="add del mod">
          <ac:chgData name="Grüner-Skodak Barbara" userId="2729f2a4-805b-4d72-a4b0-562dc45f83f1" providerId="ADAL" clId="{2E760B2E-F4DA-4134-8A85-1D124A367A59}" dt="2026-10-07T13:52:32.220" v="9379" actId="22"/>
          <ac:picMkLst>
            <pc:docMk/>
            <pc:sldMk cId="1466344433" sldId="292"/>
            <ac:picMk id="14" creationId="{00A67C7C-30A7-3EBD-FB66-811677FD468C}"/>
          </ac:picMkLst>
        </pc:picChg>
        <pc:picChg chg="add del">
          <ac:chgData name="Grüner-Skodak Barbara" userId="2729f2a4-805b-4d72-a4b0-562dc45f83f1" providerId="ADAL" clId="{2E760B2E-F4DA-4134-8A85-1D124A367A59}" dt="2026-10-07T13:52:21.838" v="9375" actId="22"/>
          <ac:picMkLst>
            <pc:docMk/>
            <pc:sldMk cId="1466344433" sldId="292"/>
            <ac:picMk id="16" creationId="{D0A59F67-EF61-037C-4AC2-F8F3E4E5AA03}"/>
          </ac:picMkLst>
        </pc:picChg>
        <pc:picChg chg="add mod ord topLvl">
          <ac:chgData name="Grüner-Skodak Barbara" userId="2729f2a4-805b-4d72-a4b0-562dc45f83f1" providerId="ADAL" clId="{2E760B2E-F4DA-4134-8A85-1D124A367A59}" dt="2026-10-07T13:54:46.362" v="9543" actId="164"/>
          <ac:picMkLst>
            <pc:docMk/>
            <pc:sldMk cId="1466344433" sldId="292"/>
            <ac:picMk id="18" creationId="{CE461A6F-0716-EB27-8B9F-8120814D07C5}"/>
          </ac:picMkLst>
        </pc:picChg>
        <pc:picChg chg="add mod ord topLvl">
          <ac:chgData name="Grüner-Skodak Barbara" userId="2729f2a4-805b-4d72-a4b0-562dc45f83f1" providerId="ADAL" clId="{2E760B2E-F4DA-4134-8A85-1D124A367A59}" dt="2026-10-07T13:54:46.362" v="9543" actId="164"/>
          <ac:picMkLst>
            <pc:docMk/>
            <pc:sldMk cId="1466344433" sldId="292"/>
            <ac:picMk id="20" creationId="{716AEB83-5835-5B13-93BE-11D8A0C6668F}"/>
          </ac:picMkLst>
        </pc:picChg>
      </pc:sldChg>
      <pc:sldChg chg="addSp delSp modSp new del mod modClrScheme chgLayout">
        <pc:chgData name="Grüner-Skodak Barbara" userId="2729f2a4-805b-4d72-a4b0-562dc45f83f1" providerId="ADAL" clId="{2E760B2E-F4DA-4134-8A85-1D124A367A59}" dt="2026-10-07T13:42:34.098" v="9345" actId="47"/>
        <pc:sldMkLst>
          <pc:docMk/>
          <pc:sldMk cId="904687133" sldId="293"/>
        </pc:sldMkLst>
        <pc:spChg chg="del">
          <ac:chgData name="Grüner-Skodak Barbara" userId="2729f2a4-805b-4d72-a4b0-562dc45f83f1" providerId="ADAL" clId="{2E760B2E-F4DA-4134-8A85-1D124A367A59}" dt="2026-10-07T13:40:27.217" v="9295" actId="700"/>
          <ac:spMkLst>
            <pc:docMk/>
            <pc:sldMk cId="904687133" sldId="293"/>
            <ac:spMk id="2" creationId="{98C76685-D76C-216F-7AB5-5BCAD41D277A}"/>
          </ac:spMkLst>
        </pc:spChg>
        <pc:spChg chg="del mod ord">
          <ac:chgData name="Grüner-Skodak Barbara" userId="2729f2a4-805b-4d72-a4b0-562dc45f83f1" providerId="ADAL" clId="{2E760B2E-F4DA-4134-8A85-1D124A367A59}" dt="2026-10-07T13:40:27.217" v="9295" actId="700"/>
          <ac:spMkLst>
            <pc:docMk/>
            <pc:sldMk cId="904687133" sldId="293"/>
            <ac:spMk id="3" creationId="{9575E7F1-A312-2927-DDBD-0DBC21377EF7}"/>
          </ac:spMkLst>
        </pc:spChg>
        <pc:spChg chg="del mod ord">
          <ac:chgData name="Grüner-Skodak Barbara" userId="2729f2a4-805b-4d72-a4b0-562dc45f83f1" providerId="ADAL" clId="{2E760B2E-F4DA-4134-8A85-1D124A367A59}" dt="2026-10-07T13:40:27.217" v="9295" actId="700"/>
          <ac:spMkLst>
            <pc:docMk/>
            <pc:sldMk cId="904687133" sldId="293"/>
            <ac:spMk id="4" creationId="{1255ED56-92C0-A111-F52A-FD93015795B7}"/>
          </ac:spMkLst>
        </pc:spChg>
        <pc:spChg chg="del">
          <ac:chgData name="Grüner-Skodak Barbara" userId="2729f2a4-805b-4d72-a4b0-562dc45f83f1" providerId="ADAL" clId="{2E760B2E-F4DA-4134-8A85-1D124A367A59}" dt="2026-10-07T13:40:27.217" v="9295" actId="700"/>
          <ac:spMkLst>
            <pc:docMk/>
            <pc:sldMk cId="904687133" sldId="293"/>
            <ac:spMk id="5" creationId="{38027020-863B-D667-6AD0-BACB1BE5A885}"/>
          </ac:spMkLst>
        </pc:spChg>
        <pc:spChg chg="del mod ord">
          <ac:chgData name="Grüner-Skodak Barbara" userId="2729f2a4-805b-4d72-a4b0-562dc45f83f1" providerId="ADAL" clId="{2E760B2E-F4DA-4134-8A85-1D124A367A59}" dt="2026-10-07T13:40:27.217" v="9295" actId="700"/>
          <ac:spMkLst>
            <pc:docMk/>
            <pc:sldMk cId="904687133" sldId="293"/>
            <ac:spMk id="6" creationId="{8E50EB8F-D297-0337-59EB-DD5317E32870}"/>
          </ac:spMkLst>
        </pc:spChg>
        <pc:spChg chg="add del mod ord">
          <ac:chgData name="Grüner-Skodak Barbara" userId="2729f2a4-805b-4d72-a4b0-562dc45f83f1" providerId="ADAL" clId="{2E760B2E-F4DA-4134-8A85-1D124A367A59}" dt="2026-10-07T13:40:31.722" v="9296" actId="700"/>
          <ac:spMkLst>
            <pc:docMk/>
            <pc:sldMk cId="904687133" sldId="293"/>
            <ac:spMk id="7" creationId="{2DAE132E-3A1C-47B2-1DB4-F7E4A2200174}"/>
          </ac:spMkLst>
        </pc:spChg>
        <pc:spChg chg="add del mod ord">
          <ac:chgData name="Grüner-Skodak Barbara" userId="2729f2a4-805b-4d72-a4b0-562dc45f83f1" providerId="ADAL" clId="{2E760B2E-F4DA-4134-8A85-1D124A367A59}" dt="2026-10-07T13:40:31.722" v="9296" actId="700"/>
          <ac:spMkLst>
            <pc:docMk/>
            <pc:sldMk cId="904687133" sldId="293"/>
            <ac:spMk id="8" creationId="{A76B2E72-5AEA-D0D9-916F-3118D060B183}"/>
          </ac:spMkLst>
        </pc:spChg>
        <pc:spChg chg="add del mod ord">
          <ac:chgData name="Grüner-Skodak Barbara" userId="2729f2a4-805b-4d72-a4b0-562dc45f83f1" providerId="ADAL" clId="{2E760B2E-F4DA-4134-8A85-1D124A367A59}" dt="2026-10-07T13:40:31.722" v="9296" actId="700"/>
          <ac:spMkLst>
            <pc:docMk/>
            <pc:sldMk cId="904687133" sldId="293"/>
            <ac:spMk id="9" creationId="{22B8B930-C883-5263-FCA6-A790A3B09AF6}"/>
          </ac:spMkLst>
        </pc:spChg>
        <pc:spChg chg="add del mod ord">
          <ac:chgData name="Grüner-Skodak Barbara" userId="2729f2a4-805b-4d72-a4b0-562dc45f83f1" providerId="ADAL" clId="{2E760B2E-F4DA-4134-8A85-1D124A367A59}" dt="2026-10-07T13:40:31.722" v="9296" actId="700"/>
          <ac:spMkLst>
            <pc:docMk/>
            <pc:sldMk cId="904687133" sldId="293"/>
            <ac:spMk id="10" creationId="{059E7C05-E77F-00B9-8497-69646B8D2578}"/>
          </ac:spMkLst>
        </pc:spChg>
        <pc:spChg chg="add mod ord">
          <ac:chgData name="Grüner-Skodak Barbara" userId="2729f2a4-805b-4d72-a4b0-562dc45f83f1" providerId="ADAL" clId="{2E760B2E-F4DA-4134-8A85-1D124A367A59}" dt="2026-10-07T13:40:31.722" v="9296" actId="700"/>
          <ac:spMkLst>
            <pc:docMk/>
            <pc:sldMk cId="904687133" sldId="293"/>
            <ac:spMk id="11" creationId="{4FBC3C7C-5A66-115F-EAAB-F846E3BEA45F}"/>
          </ac:spMkLst>
        </pc:spChg>
        <pc:spChg chg="add mod ord">
          <ac:chgData name="Grüner-Skodak Barbara" userId="2729f2a4-805b-4d72-a4b0-562dc45f83f1" providerId="ADAL" clId="{2E760B2E-F4DA-4134-8A85-1D124A367A59}" dt="2026-10-07T13:40:31.722" v="9296" actId="700"/>
          <ac:spMkLst>
            <pc:docMk/>
            <pc:sldMk cId="904687133" sldId="293"/>
            <ac:spMk id="12" creationId="{F50F7F72-88D1-D64E-D020-A5DEC3AF6CEE}"/>
          </ac:spMkLst>
        </pc:spChg>
        <pc:spChg chg="add mod ord">
          <ac:chgData name="Grüner-Skodak Barbara" userId="2729f2a4-805b-4d72-a4b0-562dc45f83f1" providerId="ADAL" clId="{2E760B2E-F4DA-4134-8A85-1D124A367A59}" dt="2026-10-07T13:40:40.022" v="9344" actId="20577"/>
          <ac:spMkLst>
            <pc:docMk/>
            <pc:sldMk cId="904687133" sldId="293"/>
            <ac:spMk id="13" creationId="{3DF3629D-24B9-1B0D-5E9D-5654F30D8014}"/>
          </ac:spMkLst>
        </pc:spChg>
      </pc:sldChg>
      <pc:sldChg chg="new del">
        <pc:chgData name="Grüner-Skodak Barbara" userId="2729f2a4-805b-4d72-a4b0-562dc45f83f1" providerId="ADAL" clId="{2E760B2E-F4DA-4134-8A85-1D124A367A59}" dt="2026-10-07T11:40:27.137" v="8508" actId="47"/>
        <pc:sldMkLst>
          <pc:docMk/>
          <pc:sldMk cId="3822894955" sldId="293"/>
        </pc:sldMkLst>
      </pc:sldChg>
      <pc:sldMasterChg chg="delSp mod">
        <pc:chgData name="Grüner-Skodak Barbara" userId="2729f2a4-805b-4d72-a4b0-562dc45f83f1" providerId="ADAL" clId="{2E760B2E-F4DA-4134-8A85-1D124A367A59}" dt="2026-10-01T08:04:23.737" v="1264" actId="33475"/>
        <pc:sldMasterMkLst>
          <pc:docMk/>
          <pc:sldMasterMk cId="422100785" sldId="2147483660"/>
        </pc:sldMasterMkLst>
      </pc:sldMasterChg>
    </pc:docChg>
  </pc:docChgLst>
  <pc:docChgLst>
    <pc:chgData name="Reckendorfer Walter" userId="a5c8ea04-0202-4ec9-b882-967788161ad1" providerId="ADAL" clId="{CBBE5E4D-800E-4C4C-8AAD-BCFD81E0D5E4}"/>
    <pc:docChg chg="undo custSel addSld modSld sldOrd">
      <pc:chgData name="Reckendorfer Walter" userId="a5c8ea04-0202-4ec9-b882-967788161ad1" providerId="ADAL" clId="{CBBE5E4D-800E-4C4C-8AAD-BCFD81E0D5E4}" dt="2026-10-07T14:30:41.511" v="917" actId="14100"/>
      <pc:docMkLst>
        <pc:docMk/>
      </pc:docMkLst>
      <pc:sldChg chg="addSp delSp modSp mod ord">
        <pc:chgData name="Reckendorfer Walter" userId="a5c8ea04-0202-4ec9-b882-967788161ad1" providerId="ADAL" clId="{CBBE5E4D-800E-4C4C-8AAD-BCFD81E0D5E4}" dt="2026-10-06T15:46:46.572" v="618"/>
        <pc:sldMkLst>
          <pc:docMk/>
          <pc:sldMk cId="741129397" sldId="263"/>
        </pc:sldMkLst>
        <pc:spChg chg="mod">
          <ac:chgData name="Reckendorfer Walter" userId="a5c8ea04-0202-4ec9-b882-967788161ad1" providerId="ADAL" clId="{CBBE5E4D-800E-4C4C-8AAD-BCFD81E0D5E4}" dt="2026-10-06T12:05:30.139" v="233" actId="166"/>
          <ac:spMkLst>
            <pc:docMk/>
            <pc:sldMk cId="741129397" sldId="263"/>
            <ac:spMk id="3" creationId="{B9B0293B-382D-C9B3-77F6-42D973C7B23A}"/>
          </ac:spMkLst>
        </pc:spChg>
        <pc:spChg chg="add mod">
          <ac:chgData name="Reckendorfer Walter" userId="a5c8ea04-0202-4ec9-b882-967788161ad1" providerId="ADAL" clId="{CBBE5E4D-800E-4C4C-8AAD-BCFD81E0D5E4}" dt="2026-10-06T11:44:29.534" v="195" actId="478"/>
          <ac:spMkLst>
            <pc:docMk/>
            <pc:sldMk cId="741129397" sldId="263"/>
            <ac:spMk id="7" creationId="{61ED4300-644A-2A83-7441-41A0E6C30E0C}"/>
          </ac:spMkLst>
        </pc:spChg>
        <pc:spChg chg="add mod">
          <ac:chgData name="Reckendorfer Walter" userId="a5c8ea04-0202-4ec9-b882-967788161ad1" providerId="ADAL" clId="{CBBE5E4D-800E-4C4C-8AAD-BCFD81E0D5E4}" dt="2026-10-06T12:04:46.327" v="229" actId="478"/>
          <ac:spMkLst>
            <pc:docMk/>
            <pc:sldMk cId="741129397" sldId="263"/>
            <ac:spMk id="7" creationId="{9A7694E4-C5F3-3F91-95CA-543FF0E40B89}"/>
          </ac:spMkLst>
        </pc:spChg>
        <pc:spChg chg="add mod">
          <ac:chgData name="Reckendorfer Walter" userId="a5c8ea04-0202-4ec9-b882-967788161ad1" providerId="ADAL" clId="{CBBE5E4D-800E-4C4C-8AAD-BCFD81E0D5E4}" dt="2026-10-06T11:44:41.438" v="196" actId="478"/>
          <ac:spMkLst>
            <pc:docMk/>
            <pc:sldMk cId="741129397" sldId="263"/>
            <ac:spMk id="12" creationId="{04D8C9FD-8CC7-95CE-739F-4BC61A27E6D2}"/>
          </ac:spMkLst>
        </pc:spChg>
        <pc:spChg chg="add mod">
          <ac:chgData name="Reckendorfer Walter" userId="a5c8ea04-0202-4ec9-b882-967788161ad1" providerId="ADAL" clId="{CBBE5E4D-800E-4C4C-8AAD-BCFD81E0D5E4}" dt="2026-10-06T12:05:16.609" v="232" actId="478"/>
          <ac:spMkLst>
            <pc:docMk/>
            <pc:sldMk cId="741129397" sldId="263"/>
            <ac:spMk id="14" creationId="{80853684-1CC7-3BC2-1D39-1B2D2CE240E0}"/>
          </ac:spMkLst>
        </pc:spChg>
        <pc:picChg chg="del">
          <ac:chgData name="Reckendorfer Walter" userId="a5c8ea04-0202-4ec9-b882-967788161ad1" providerId="ADAL" clId="{CBBE5E4D-800E-4C4C-8AAD-BCFD81E0D5E4}" dt="2026-10-06T12:04:46.327" v="229" actId="478"/>
          <ac:picMkLst>
            <pc:docMk/>
            <pc:sldMk cId="741129397" sldId="263"/>
            <ac:picMk id="8" creationId="{46879903-92FB-AB54-2484-D847EEED2369}"/>
          </ac:picMkLst>
        </pc:picChg>
        <pc:picChg chg="del">
          <ac:chgData name="Reckendorfer Walter" userId="a5c8ea04-0202-4ec9-b882-967788161ad1" providerId="ADAL" clId="{CBBE5E4D-800E-4C4C-8AAD-BCFD81E0D5E4}" dt="2026-10-06T11:44:29.534" v="195" actId="478"/>
          <ac:picMkLst>
            <pc:docMk/>
            <pc:sldMk cId="741129397" sldId="263"/>
            <ac:picMk id="10" creationId="{16DCB42C-DB0F-8F49-78F6-486DDF725D73}"/>
          </ac:picMkLst>
        </pc:picChg>
        <pc:picChg chg="add del">
          <ac:chgData name="Reckendorfer Walter" userId="a5c8ea04-0202-4ec9-b882-967788161ad1" providerId="ADAL" clId="{CBBE5E4D-800E-4C4C-8AAD-BCFD81E0D5E4}" dt="2026-10-06T12:05:01.197" v="231" actId="22"/>
          <ac:picMkLst>
            <pc:docMk/>
            <pc:sldMk cId="741129397" sldId="263"/>
            <ac:picMk id="11" creationId="{225E736A-2F28-385A-5AE0-B70FB96CDA98}"/>
          </ac:picMkLst>
        </pc:picChg>
        <pc:picChg chg="del">
          <ac:chgData name="Reckendorfer Walter" userId="a5c8ea04-0202-4ec9-b882-967788161ad1" providerId="ADAL" clId="{CBBE5E4D-800E-4C4C-8AAD-BCFD81E0D5E4}" dt="2026-10-06T11:44:41.438" v="196" actId="478"/>
          <ac:picMkLst>
            <pc:docMk/>
            <pc:sldMk cId="741129397" sldId="263"/>
            <ac:picMk id="11" creationId="{411A6CF4-CF6F-9350-1B31-7AF8A6B3F3B4}"/>
          </ac:picMkLst>
        </pc:picChg>
        <pc:picChg chg="del">
          <ac:chgData name="Reckendorfer Walter" userId="a5c8ea04-0202-4ec9-b882-967788161ad1" providerId="ADAL" clId="{CBBE5E4D-800E-4C4C-8AAD-BCFD81E0D5E4}" dt="2026-10-06T12:05:16.609" v="232" actId="478"/>
          <ac:picMkLst>
            <pc:docMk/>
            <pc:sldMk cId="741129397" sldId="263"/>
            <ac:picMk id="13" creationId="{682E1791-F710-F176-C212-14B84C8B6C7D}"/>
          </ac:picMkLst>
        </pc:picChg>
      </pc:sldChg>
      <pc:sldChg chg="addSp delSp modSp mod">
        <pc:chgData name="Reckendorfer Walter" userId="a5c8ea04-0202-4ec9-b882-967788161ad1" providerId="ADAL" clId="{CBBE5E4D-800E-4C4C-8AAD-BCFD81E0D5E4}" dt="2026-10-06T11:46:18.439" v="228" actId="20577"/>
        <pc:sldMkLst>
          <pc:docMk/>
          <pc:sldMk cId="1783799117" sldId="264"/>
        </pc:sldMkLst>
        <pc:spChg chg="mod">
          <ac:chgData name="Reckendorfer Walter" userId="a5c8ea04-0202-4ec9-b882-967788161ad1" providerId="ADAL" clId="{CBBE5E4D-800E-4C4C-8AAD-BCFD81E0D5E4}" dt="2026-10-06T11:46:18.439" v="228" actId="20577"/>
          <ac:spMkLst>
            <pc:docMk/>
            <pc:sldMk cId="1783799117" sldId="264"/>
            <ac:spMk id="3" creationId="{1B60397E-A413-AE1D-3826-08DFB7455C0E}"/>
          </ac:spMkLst>
        </pc:spChg>
        <pc:spChg chg="add mod">
          <ac:chgData name="Reckendorfer Walter" userId="a5c8ea04-0202-4ec9-b882-967788161ad1" providerId="ADAL" clId="{CBBE5E4D-800E-4C4C-8AAD-BCFD81E0D5E4}" dt="2026-10-06T10:59:44.187" v="110" actId="478"/>
          <ac:spMkLst>
            <pc:docMk/>
            <pc:sldMk cId="1783799117" sldId="264"/>
            <ac:spMk id="7" creationId="{AE0E9C95-6C3A-5675-6915-908F1FB8309D}"/>
          </ac:spMkLst>
        </pc:spChg>
        <pc:spChg chg="add del mod">
          <ac:chgData name="Reckendorfer Walter" userId="a5c8ea04-0202-4ec9-b882-967788161ad1" providerId="ADAL" clId="{CBBE5E4D-800E-4C4C-8AAD-BCFD81E0D5E4}" dt="2026-10-06T11:30:54.794" v="128" actId="22"/>
          <ac:spMkLst>
            <pc:docMk/>
            <pc:sldMk cId="1783799117" sldId="264"/>
            <ac:spMk id="10" creationId="{ADF7AA8C-4B50-64B0-67CC-B6150F6C6C7F}"/>
          </ac:spMkLst>
        </pc:spChg>
        <pc:spChg chg="add del mod">
          <ac:chgData name="Reckendorfer Walter" userId="a5c8ea04-0202-4ec9-b882-967788161ad1" providerId="ADAL" clId="{CBBE5E4D-800E-4C4C-8AAD-BCFD81E0D5E4}" dt="2026-10-06T11:31:30.713" v="132" actId="22"/>
          <ac:spMkLst>
            <pc:docMk/>
            <pc:sldMk cId="1783799117" sldId="264"/>
            <ac:spMk id="19" creationId="{7523E912-251A-42D5-03AA-FF91F96B0210}"/>
          </ac:spMkLst>
        </pc:spChg>
        <pc:spChg chg="add mod">
          <ac:chgData name="Reckendorfer Walter" userId="a5c8ea04-0202-4ec9-b882-967788161ad1" providerId="ADAL" clId="{CBBE5E4D-800E-4C4C-8AAD-BCFD81E0D5E4}" dt="2026-10-06T11:31:35.997" v="134" actId="478"/>
          <ac:spMkLst>
            <pc:docMk/>
            <pc:sldMk cId="1783799117" sldId="264"/>
            <ac:spMk id="24" creationId="{5AE9DC00-65CF-0D0E-F240-C798A83B8510}"/>
          </ac:spMkLst>
        </pc:spChg>
        <pc:graphicFrameChg chg="add mod">
          <ac:chgData name="Reckendorfer Walter" userId="a5c8ea04-0202-4ec9-b882-967788161ad1" providerId="ADAL" clId="{CBBE5E4D-800E-4C4C-8AAD-BCFD81E0D5E4}" dt="2026-10-06T11:30:42.242" v="125"/>
          <ac:graphicFrameMkLst>
            <pc:docMk/>
            <pc:sldMk cId="1783799117" sldId="264"/>
            <ac:graphicFrameMk id="14" creationId="{8AD1AC10-A1C4-D621-2A82-B187E5AB836F}"/>
          </ac:graphicFrameMkLst>
        </pc:graphicFrameChg>
        <pc:graphicFrameChg chg="add del mod">
          <ac:chgData name="Reckendorfer Walter" userId="a5c8ea04-0202-4ec9-b882-967788161ad1" providerId="ADAL" clId="{CBBE5E4D-800E-4C4C-8AAD-BCFD81E0D5E4}" dt="2026-10-06T11:31:02.282" v="130" actId="478"/>
          <ac:graphicFrameMkLst>
            <pc:docMk/>
            <pc:sldMk cId="1783799117" sldId="264"/>
            <ac:graphicFrameMk id="15" creationId="{4A752D04-43C6-F9D9-CC9C-FEF250C92E44}"/>
          </ac:graphicFrameMkLst>
        </pc:graphicFrameChg>
        <pc:graphicFrameChg chg="add del mod">
          <ac:chgData name="Reckendorfer Walter" userId="a5c8ea04-0202-4ec9-b882-967788161ad1" providerId="ADAL" clId="{CBBE5E4D-800E-4C4C-8AAD-BCFD81E0D5E4}" dt="2026-10-06T11:30:58.871" v="129" actId="478"/>
          <ac:graphicFrameMkLst>
            <pc:docMk/>
            <pc:sldMk cId="1783799117" sldId="264"/>
            <ac:graphicFrameMk id="16" creationId="{5E39BB10-042C-5A1F-C683-E0262EF24E3B}"/>
          </ac:graphicFrameMkLst>
        </pc:graphicFrameChg>
        <pc:graphicFrameChg chg="add del mod">
          <ac:chgData name="Reckendorfer Walter" userId="a5c8ea04-0202-4ec9-b882-967788161ad1" providerId="ADAL" clId="{CBBE5E4D-800E-4C4C-8AAD-BCFD81E0D5E4}" dt="2026-10-06T11:31:35.997" v="134" actId="478"/>
          <ac:graphicFrameMkLst>
            <pc:docMk/>
            <pc:sldMk cId="1783799117" sldId="264"/>
            <ac:graphicFrameMk id="18" creationId="{3A551916-9D41-2C21-146F-2986B807B241}"/>
          </ac:graphicFrameMkLst>
        </pc:graphicFrameChg>
        <pc:picChg chg="del mod">
          <ac:chgData name="Reckendorfer Walter" userId="a5c8ea04-0202-4ec9-b882-967788161ad1" providerId="ADAL" clId="{CBBE5E4D-800E-4C4C-8AAD-BCFD81E0D5E4}" dt="2026-10-06T11:30:22.137" v="123" actId="478"/>
          <ac:picMkLst>
            <pc:docMk/>
            <pc:sldMk cId="1783799117" sldId="264"/>
            <ac:picMk id="8" creationId="{4E6F2678-373E-912E-E166-3390F17E565E}"/>
          </ac:picMkLst>
        </pc:picChg>
        <pc:picChg chg="mod">
          <ac:chgData name="Reckendorfer Walter" userId="a5c8ea04-0202-4ec9-b882-967788161ad1" providerId="ADAL" clId="{CBBE5E4D-800E-4C4C-8AAD-BCFD81E0D5E4}" dt="2026-10-06T11:30:38.597" v="124"/>
          <ac:picMkLst>
            <pc:docMk/>
            <pc:sldMk cId="1783799117" sldId="264"/>
            <ac:picMk id="11" creationId="{8E3733C1-8D63-629B-185D-0F1D17D0DF90}"/>
          </ac:picMkLst>
        </pc:picChg>
        <pc:picChg chg="del">
          <ac:chgData name="Reckendorfer Walter" userId="a5c8ea04-0202-4ec9-b882-967788161ad1" providerId="ADAL" clId="{CBBE5E4D-800E-4C4C-8AAD-BCFD81E0D5E4}" dt="2026-10-06T10:59:44.187" v="110" actId="478"/>
          <ac:picMkLst>
            <pc:docMk/>
            <pc:sldMk cId="1783799117" sldId="264"/>
            <ac:picMk id="12" creationId="{F4297027-7B41-A3A1-4056-466A4BD1D3F0}"/>
          </ac:picMkLst>
        </pc:picChg>
        <pc:picChg chg="del">
          <ac:chgData name="Reckendorfer Walter" userId="a5c8ea04-0202-4ec9-b882-967788161ad1" providerId="ADAL" clId="{CBBE5E4D-800E-4C4C-8AAD-BCFD81E0D5E4}" dt="2026-10-06T11:31:11.084" v="131" actId="478"/>
          <ac:picMkLst>
            <pc:docMk/>
            <pc:sldMk cId="1783799117" sldId="264"/>
            <ac:picMk id="13" creationId="{E68EE31F-95BA-9610-FDA0-3DAB69B45B64}"/>
          </ac:picMkLst>
        </pc:picChg>
        <pc:picChg chg="del">
          <ac:chgData name="Reckendorfer Walter" userId="a5c8ea04-0202-4ec9-b882-967788161ad1" providerId="ADAL" clId="{CBBE5E4D-800E-4C4C-8AAD-BCFD81E0D5E4}" dt="2026-10-06T11:31:34.056" v="133" actId="478"/>
          <ac:picMkLst>
            <pc:docMk/>
            <pc:sldMk cId="1783799117" sldId="264"/>
            <ac:picMk id="20" creationId="{14875C39-11E4-37E7-AF2B-C01A33300A03}"/>
          </ac:picMkLst>
        </pc:picChg>
        <pc:picChg chg="add mod">
          <ac:chgData name="Reckendorfer Walter" userId="a5c8ea04-0202-4ec9-b882-967788161ad1" providerId="ADAL" clId="{CBBE5E4D-800E-4C4C-8AAD-BCFD81E0D5E4}" dt="2026-10-06T11:31:30.713" v="132" actId="22"/>
          <ac:picMkLst>
            <pc:docMk/>
            <pc:sldMk cId="1783799117" sldId="264"/>
            <ac:picMk id="22" creationId="{B9053ABD-BC74-CF0C-F1A6-171583225F9B}"/>
          </ac:picMkLst>
        </pc:picChg>
      </pc:sldChg>
      <pc:sldChg chg="modSp mod">
        <pc:chgData name="Reckendorfer Walter" userId="a5c8ea04-0202-4ec9-b882-967788161ad1" providerId="ADAL" clId="{CBBE5E4D-800E-4C4C-8AAD-BCFD81E0D5E4}" dt="2026-10-06T15:54:15.430" v="741" actId="20577"/>
        <pc:sldMkLst>
          <pc:docMk/>
          <pc:sldMk cId="2266712404" sldId="272"/>
        </pc:sldMkLst>
        <pc:spChg chg="mod">
          <ac:chgData name="Reckendorfer Walter" userId="a5c8ea04-0202-4ec9-b882-967788161ad1" providerId="ADAL" clId="{CBBE5E4D-800E-4C4C-8AAD-BCFD81E0D5E4}" dt="2026-10-06T15:54:15.430" v="741" actId="20577"/>
          <ac:spMkLst>
            <pc:docMk/>
            <pc:sldMk cId="2266712404" sldId="272"/>
            <ac:spMk id="7" creationId="{A10417CE-7E65-E4A7-36CF-CCB1262D3619}"/>
          </ac:spMkLst>
        </pc:spChg>
      </pc:sldChg>
      <pc:sldChg chg="modSp mod">
        <pc:chgData name="Reckendorfer Walter" userId="a5c8ea04-0202-4ec9-b882-967788161ad1" providerId="ADAL" clId="{CBBE5E4D-800E-4C4C-8AAD-BCFD81E0D5E4}" dt="2026-10-06T16:03:34.209" v="857" actId="20577"/>
        <pc:sldMkLst>
          <pc:docMk/>
          <pc:sldMk cId="937953071" sldId="275"/>
        </pc:sldMkLst>
        <pc:spChg chg="mod">
          <ac:chgData name="Reckendorfer Walter" userId="a5c8ea04-0202-4ec9-b882-967788161ad1" providerId="ADAL" clId="{CBBE5E4D-800E-4C4C-8AAD-BCFD81E0D5E4}" dt="2026-10-06T16:03:34.209" v="857" actId="20577"/>
          <ac:spMkLst>
            <pc:docMk/>
            <pc:sldMk cId="937953071" sldId="275"/>
            <ac:spMk id="4" creationId="{586A8ED0-BE7C-39EE-66C0-54F51D747E47}"/>
          </ac:spMkLst>
        </pc:spChg>
      </pc:sldChg>
      <pc:sldChg chg="modSp mod">
        <pc:chgData name="Reckendorfer Walter" userId="a5c8ea04-0202-4ec9-b882-967788161ad1" providerId="ADAL" clId="{CBBE5E4D-800E-4C4C-8AAD-BCFD81E0D5E4}" dt="2026-10-06T12:12:10.746" v="237"/>
        <pc:sldMkLst>
          <pc:docMk/>
          <pc:sldMk cId="579137759" sldId="281"/>
        </pc:sldMkLst>
        <pc:spChg chg="mod">
          <ac:chgData name="Reckendorfer Walter" userId="a5c8ea04-0202-4ec9-b882-967788161ad1" providerId="ADAL" clId="{CBBE5E4D-800E-4C4C-8AAD-BCFD81E0D5E4}" dt="2026-10-06T12:12:10.746" v="237"/>
          <ac:spMkLst>
            <pc:docMk/>
            <pc:sldMk cId="579137759" sldId="281"/>
            <ac:spMk id="2" creationId="{C4C553BD-5247-7DE9-038D-96DC02394EF0}"/>
          </ac:spMkLst>
        </pc:spChg>
      </pc:sldChg>
      <pc:sldChg chg="modNotesTx">
        <pc:chgData name="Reckendorfer Walter" userId="a5c8ea04-0202-4ec9-b882-967788161ad1" providerId="ADAL" clId="{CBBE5E4D-800E-4C4C-8AAD-BCFD81E0D5E4}" dt="2026-10-06T16:02:49.856" v="844" actId="20577"/>
        <pc:sldMkLst>
          <pc:docMk/>
          <pc:sldMk cId="2601332858" sldId="284"/>
        </pc:sldMkLst>
      </pc:sldChg>
      <pc:sldChg chg="modSp mod">
        <pc:chgData name="Reckendorfer Walter" userId="a5c8ea04-0202-4ec9-b882-967788161ad1" providerId="ADAL" clId="{CBBE5E4D-800E-4C4C-8AAD-BCFD81E0D5E4}" dt="2026-10-06T16:06:33.983" v="862" actId="6549"/>
        <pc:sldMkLst>
          <pc:docMk/>
          <pc:sldMk cId="1558348357" sldId="285"/>
        </pc:sldMkLst>
        <pc:spChg chg="mod">
          <ac:chgData name="Reckendorfer Walter" userId="a5c8ea04-0202-4ec9-b882-967788161ad1" providerId="ADAL" clId="{CBBE5E4D-800E-4C4C-8AAD-BCFD81E0D5E4}" dt="2026-10-06T16:06:33.983" v="862" actId="6549"/>
          <ac:spMkLst>
            <pc:docMk/>
            <pc:sldMk cId="1558348357" sldId="285"/>
            <ac:spMk id="13" creationId="{9B563E56-B9FC-C3BD-122A-0E3F1C7F243E}"/>
          </ac:spMkLst>
        </pc:spChg>
      </pc:sldChg>
      <pc:sldChg chg="addSp delSp modSp add mod ord modNotesTx">
        <pc:chgData name="Reckendorfer Walter" userId="a5c8ea04-0202-4ec9-b882-967788161ad1" providerId="ADAL" clId="{CBBE5E4D-800E-4C4C-8AAD-BCFD81E0D5E4}" dt="2026-10-06T08:41:39.126" v="83" actId="6549"/>
        <pc:sldMkLst>
          <pc:docMk/>
          <pc:sldMk cId="4052524502" sldId="288"/>
        </pc:sldMkLst>
        <pc:spChg chg="mod">
          <ac:chgData name="Reckendorfer Walter" userId="a5c8ea04-0202-4ec9-b882-967788161ad1" providerId="ADAL" clId="{CBBE5E4D-800E-4C4C-8AAD-BCFD81E0D5E4}" dt="2026-10-06T08:41:39.126" v="83" actId="6549"/>
          <ac:spMkLst>
            <pc:docMk/>
            <pc:sldMk cId="4052524502" sldId="288"/>
            <ac:spMk id="6" creationId="{706EA692-2D27-CFA6-3354-8CF219E75392}"/>
          </ac:spMkLst>
        </pc:spChg>
        <pc:spChg chg="mod">
          <ac:chgData name="Reckendorfer Walter" userId="a5c8ea04-0202-4ec9-b882-967788161ad1" providerId="ADAL" clId="{CBBE5E4D-800E-4C4C-8AAD-BCFD81E0D5E4}" dt="2026-10-06T07:53:37.723" v="8"/>
          <ac:spMkLst>
            <pc:docMk/>
            <pc:sldMk cId="4052524502" sldId="288"/>
            <ac:spMk id="8" creationId="{17D612E5-68F1-D2AE-4A78-F6FBCE9D745A}"/>
          </ac:spMkLst>
        </pc:spChg>
        <pc:spChg chg="mod">
          <ac:chgData name="Reckendorfer Walter" userId="a5c8ea04-0202-4ec9-b882-967788161ad1" providerId="ADAL" clId="{CBBE5E4D-800E-4C4C-8AAD-BCFD81E0D5E4}" dt="2026-10-06T07:52:59.589" v="4" actId="1076"/>
          <ac:spMkLst>
            <pc:docMk/>
            <pc:sldMk cId="4052524502" sldId="288"/>
            <ac:spMk id="10" creationId="{F7A46B97-1934-6049-FFEE-A43456D1D3A3}"/>
          </ac:spMkLst>
        </pc:spChg>
        <pc:picChg chg="del">
          <ac:chgData name="Reckendorfer Walter" userId="a5c8ea04-0202-4ec9-b882-967788161ad1" providerId="ADAL" clId="{CBBE5E4D-800E-4C4C-8AAD-BCFD81E0D5E4}" dt="2026-10-06T07:52:31.877" v="1" actId="478"/>
          <ac:picMkLst>
            <pc:docMk/>
            <pc:sldMk cId="4052524502" sldId="288"/>
            <ac:picMk id="4" creationId="{DA93C5DB-BF4F-0877-AA60-74AD11AC779F}"/>
          </ac:picMkLst>
        </pc:picChg>
        <pc:picChg chg="add mod">
          <ac:chgData name="Reckendorfer Walter" userId="a5c8ea04-0202-4ec9-b882-967788161ad1" providerId="ADAL" clId="{CBBE5E4D-800E-4C4C-8AAD-BCFD81E0D5E4}" dt="2026-10-06T07:53:02.909" v="5" actId="1076"/>
          <ac:picMkLst>
            <pc:docMk/>
            <pc:sldMk cId="4052524502" sldId="288"/>
            <ac:picMk id="11" creationId="{1EC8C508-FB29-EF49-7ACA-36F4C94D8013}"/>
          </ac:picMkLst>
        </pc:picChg>
      </pc:sldChg>
      <pc:sldChg chg="modSp add mod">
        <pc:chgData name="Reckendorfer Walter" userId="a5c8ea04-0202-4ec9-b882-967788161ad1" providerId="ADAL" clId="{CBBE5E4D-800E-4C4C-8AAD-BCFD81E0D5E4}" dt="2026-10-06T08:42:18.556" v="109" actId="20577"/>
        <pc:sldMkLst>
          <pc:docMk/>
          <pc:sldMk cId="1744804867" sldId="289"/>
        </pc:sldMkLst>
        <pc:spChg chg="mod">
          <ac:chgData name="Reckendorfer Walter" userId="a5c8ea04-0202-4ec9-b882-967788161ad1" providerId="ADAL" clId="{CBBE5E4D-800E-4C4C-8AAD-BCFD81E0D5E4}" dt="2026-10-06T08:42:18.556" v="109" actId="20577"/>
          <ac:spMkLst>
            <pc:docMk/>
            <pc:sldMk cId="1744804867" sldId="289"/>
            <ac:spMk id="6" creationId="{1E2C88BA-D890-12FF-29A9-D44C01FCA750}"/>
          </ac:spMkLst>
        </pc:spChg>
      </pc:sldChg>
      <pc:sldChg chg="addSp delSp modSp add mod">
        <pc:chgData name="Reckendorfer Walter" userId="a5c8ea04-0202-4ec9-b882-967788161ad1" providerId="ADAL" clId="{CBBE5E4D-800E-4C4C-8AAD-BCFD81E0D5E4}" dt="2026-10-06T16:20:25.581" v="910" actId="1076"/>
        <pc:sldMkLst>
          <pc:docMk/>
          <pc:sldMk cId="1615023494" sldId="290"/>
        </pc:sldMkLst>
        <pc:spChg chg="add del mod">
          <ac:chgData name="Reckendorfer Walter" userId="a5c8ea04-0202-4ec9-b882-967788161ad1" providerId="ADAL" clId="{CBBE5E4D-800E-4C4C-8AAD-BCFD81E0D5E4}" dt="2026-10-06T12:30:36.576" v="240" actId="22"/>
          <ac:spMkLst>
            <pc:docMk/>
            <pc:sldMk cId="1615023494" sldId="290"/>
            <ac:spMk id="2" creationId="{B5F0EBB6-685C-1982-7547-FFF0AAC3489E}"/>
          </ac:spMkLst>
        </pc:spChg>
        <pc:spChg chg="mod">
          <ac:chgData name="Reckendorfer Walter" userId="a5c8ea04-0202-4ec9-b882-967788161ad1" providerId="ADAL" clId="{CBBE5E4D-800E-4C4C-8AAD-BCFD81E0D5E4}" dt="2026-10-06T12:44:45.661" v="472" actId="20577"/>
          <ac:spMkLst>
            <pc:docMk/>
            <pc:sldMk cId="1615023494" sldId="290"/>
            <ac:spMk id="7" creationId="{5A3C7133-64C6-86CC-85CE-6E0ADABB7D0C}"/>
          </ac:spMkLst>
        </pc:spChg>
        <pc:spChg chg="add del mod">
          <ac:chgData name="Reckendorfer Walter" userId="a5c8ea04-0202-4ec9-b882-967788161ad1" providerId="ADAL" clId="{CBBE5E4D-800E-4C4C-8AAD-BCFD81E0D5E4}" dt="2026-10-06T16:20:10.459" v="909" actId="478"/>
          <ac:spMkLst>
            <pc:docMk/>
            <pc:sldMk cId="1615023494" sldId="290"/>
            <ac:spMk id="8" creationId="{850E3855-E61A-5D9D-F7C6-25E4BA8FD807}"/>
          </ac:spMkLst>
        </pc:spChg>
        <pc:spChg chg="add mod">
          <ac:chgData name="Reckendorfer Walter" userId="a5c8ea04-0202-4ec9-b882-967788161ad1" providerId="ADAL" clId="{CBBE5E4D-800E-4C4C-8AAD-BCFD81E0D5E4}" dt="2026-10-06T16:20:25.581" v="910" actId="1076"/>
          <ac:spMkLst>
            <pc:docMk/>
            <pc:sldMk cId="1615023494" sldId="290"/>
            <ac:spMk id="10" creationId="{F1996EF0-7638-80CB-1150-5ACD79E957DD}"/>
          </ac:spMkLst>
        </pc:spChg>
        <pc:spChg chg="add del mod">
          <ac:chgData name="Reckendorfer Walter" userId="a5c8ea04-0202-4ec9-b882-967788161ad1" providerId="ADAL" clId="{CBBE5E4D-800E-4C4C-8AAD-BCFD81E0D5E4}" dt="2026-10-06T12:30:46.014" v="243" actId="478"/>
          <ac:spMkLst>
            <pc:docMk/>
            <pc:sldMk cId="1615023494" sldId="290"/>
            <ac:spMk id="12" creationId="{DACE5391-E04D-8922-5EFC-C1E3A2A11CB8}"/>
          </ac:spMkLst>
        </pc:spChg>
        <pc:spChg chg="del">
          <ac:chgData name="Reckendorfer Walter" userId="a5c8ea04-0202-4ec9-b882-967788161ad1" providerId="ADAL" clId="{CBBE5E4D-800E-4C4C-8AAD-BCFD81E0D5E4}" dt="2026-10-06T12:32:01.245" v="246" actId="478"/>
          <ac:spMkLst>
            <pc:docMk/>
            <pc:sldMk cId="1615023494" sldId="290"/>
            <ac:spMk id="14" creationId="{E747F188-B998-D636-E1AC-AEBF38CBA4DC}"/>
          </ac:spMkLst>
        </pc:spChg>
        <pc:picChg chg="add del mod ord">
          <ac:chgData name="Reckendorfer Walter" userId="a5c8ea04-0202-4ec9-b882-967788161ad1" providerId="ADAL" clId="{CBBE5E4D-800E-4C4C-8AAD-BCFD81E0D5E4}" dt="2026-10-06T12:30:44.666" v="242" actId="478"/>
          <ac:picMkLst>
            <pc:docMk/>
            <pc:sldMk cId="1615023494" sldId="290"/>
            <ac:picMk id="9" creationId="{8E36F0FE-8BD3-841D-1A02-98CE0C2AA89B}"/>
          </ac:picMkLst>
        </pc:picChg>
        <pc:picChg chg="add del mod">
          <ac:chgData name="Reckendorfer Walter" userId="a5c8ea04-0202-4ec9-b882-967788161ad1" providerId="ADAL" clId="{CBBE5E4D-800E-4C4C-8AAD-BCFD81E0D5E4}" dt="2026-10-06T12:52:47.004" v="473" actId="478"/>
          <ac:picMkLst>
            <pc:docMk/>
            <pc:sldMk cId="1615023494" sldId="290"/>
            <ac:picMk id="11" creationId="{B48B73F6-B88F-F317-570F-368D5C60189B}"/>
          </ac:picMkLst>
        </pc:picChg>
        <pc:picChg chg="del">
          <ac:chgData name="Reckendorfer Walter" userId="a5c8ea04-0202-4ec9-b882-967788161ad1" providerId="ADAL" clId="{CBBE5E4D-800E-4C4C-8AAD-BCFD81E0D5E4}" dt="2026-10-06T12:30:31.422" v="239" actId="478"/>
          <ac:picMkLst>
            <pc:docMk/>
            <pc:sldMk cId="1615023494" sldId="290"/>
            <ac:picMk id="13" creationId="{9DB1AD95-6B19-B70F-491A-0848AEA08D67}"/>
          </ac:picMkLst>
        </pc:picChg>
        <pc:picChg chg="add mod">
          <ac:chgData name="Reckendorfer Walter" userId="a5c8ea04-0202-4ec9-b882-967788161ad1" providerId="ADAL" clId="{CBBE5E4D-800E-4C4C-8AAD-BCFD81E0D5E4}" dt="2026-10-06T12:52:57.770" v="477" actId="14100"/>
          <ac:picMkLst>
            <pc:docMk/>
            <pc:sldMk cId="1615023494" sldId="290"/>
            <ac:picMk id="16" creationId="{9FFFDD43-D36A-0184-4F80-734A3787FDB8}"/>
          </ac:picMkLst>
        </pc:picChg>
        <pc:cxnChg chg="add mod">
          <ac:chgData name="Reckendorfer Walter" userId="a5c8ea04-0202-4ec9-b882-967788161ad1" providerId="ADAL" clId="{CBBE5E4D-800E-4C4C-8AAD-BCFD81E0D5E4}" dt="2026-10-06T16:20:25.581" v="910" actId="1076"/>
          <ac:cxnSpMkLst>
            <pc:docMk/>
            <pc:sldMk cId="1615023494" sldId="290"/>
            <ac:cxnSpMk id="9" creationId="{0F6CD77D-A0E0-780D-BDF6-1EEBF5C8C957}"/>
          </ac:cxnSpMkLst>
        </pc:cxnChg>
      </pc:sldChg>
      <pc:sldChg chg="addSp delSp modSp add mod">
        <pc:chgData name="Reckendorfer Walter" userId="a5c8ea04-0202-4ec9-b882-967788161ad1" providerId="ADAL" clId="{CBBE5E4D-800E-4C4C-8AAD-BCFD81E0D5E4}" dt="2026-10-07T14:30:41.511" v="917" actId="14100"/>
        <pc:sldMkLst>
          <pc:docMk/>
          <pc:sldMk cId="755419848" sldId="291"/>
        </pc:sldMkLst>
        <pc:spChg chg="mod">
          <ac:chgData name="Reckendorfer Walter" userId="a5c8ea04-0202-4ec9-b882-967788161ad1" providerId="ADAL" clId="{CBBE5E4D-800E-4C4C-8AAD-BCFD81E0D5E4}" dt="2026-10-06T15:46:02.239" v="598" actId="20577"/>
          <ac:spMkLst>
            <pc:docMk/>
            <pc:sldMk cId="755419848" sldId="291"/>
            <ac:spMk id="4" creationId="{7A539DC4-F594-D89E-4EB4-7147BC1AFDB4}"/>
          </ac:spMkLst>
        </pc:spChg>
        <pc:spChg chg="mod">
          <ac:chgData name="Reckendorfer Walter" userId="a5c8ea04-0202-4ec9-b882-967788161ad1" providerId="ADAL" clId="{CBBE5E4D-800E-4C4C-8AAD-BCFD81E0D5E4}" dt="2026-10-06T15:47:22.133" v="659" actId="20577"/>
          <ac:spMkLst>
            <pc:docMk/>
            <pc:sldMk cId="755419848" sldId="291"/>
            <ac:spMk id="7" creationId="{4FE93A16-9BEA-5BFD-5640-16185C9CA143}"/>
          </ac:spMkLst>
        </pc:spChg>
        <pc:spChg chg="add del mod">
          <ac:chgData name="Reckendorfer Walter" userId="a5c8ea04-0202-4ec9-b882-967788161ad1" providerId="ADAL" clId="{CBBE5E4D-800E-4C4C-8AAD-BCFD81E0D5E4}" dt="2026-10-06T16:18:34.186" v="869" actId="478"/>
          <ac:spMkLst>
            <pc:docMk/>
            <pc:sldMk cId="755419848" sldId="291"/>
            <ac:spMk id="10" creationId="{ADF50EEC-BDDB-77B6-F52D-11DA9572DF7F}"/>
          </ac:spMkLst>
        </pc:spChg>
        <pc:spChg chg="add mod">
          <ac:chgData name="Reckendorfer Walter" userId="a5c8ea04-0202-4ec9-b882-967788161ad1" providerId="ADAL" clId="{CBBE5E4D-800E-4C4C-8AAD-BCFD81E0D5E4}" dt="2026-10-06T16:19:53.525" v="906" actId="1076"/>
          <ac:spMkLst>
            <pc:docMk/>
            <pc:sldMk cId="755419848" sldId="291"/>
            <ac:spMk id="14" creationId="{4F24F889-3C0D-A5C7-E37D-01A95E17F9F7}"/>
          </ac:spMkLst>
        </pc:spChg>
        <pc:picChg chg="add del mod">
          <ac:chgData name="Reckendorfer Walter" userId="a5c8ea04-0202-4ec9-b882-967788161ad1" providerId="ADAL" clId="{CBBE5E4D-800E-4C4C-8AAD-BCFD81E0D5E4}" dt="2026-10-07T14:30:20.120" v="911" actId="478"/>
          <ac:picMkLst>
            <pc:docMk/>
            <pc:sldMk cId="755419848" sldId="291"/>
            <ac:picMk id="8" creationId="{705F9A67-E038-D882-7072-5E0A61964913}"/>
          </ac:picMkLst>
        </pc:picChg>
        <pc:picChg chg="add mod ord">
          <ac:chgData name="Reckendorfer Walter" userId="a5c8ea04-0202-4ec9-b882-967788161ad1" providerId="ADAL" clId="{CBBE5E4D-800E-4C4C-8AAD-BCFD81E0D5E4}" dt="2026-10-07T14:30:41.511" v="917" actId="14100"/>
          <ac:picMkLst>
            <pc:docMk/>
            <pc:sldMk cId="755419848" sldId="291"/>
            <ac:picMk id="9" creationId="{8C67DFC8-1CBB-3578-30F5-D41253EBA415}"/>
          </ac:picMkLst>
        </pc:picChg>
        <pc:picChg chg="del">
          <ac:chgData name="Reckendorfer Walter" userId="a5c8ea04-0202-4ec9-b882-967788161ad1" providerId="ADAL" clId="{CBBE5E4D-800E-4C4C-8AAD-BCFD81E0D5E4}" dt="2026-10-06T15:42:57.737" v="479" actId="478"/>
          <ac:picMkLst>
            <pc:docMk/>
            <pc:sldMk cId="755419848" sldId="291"/>
            <ac:picMk id="16" creationId="{175AE36B-487E-2BF4-E060-991BE77232AC}"/>
          </ac:picMkLst>
        </pc:picChg>
        <pc:cxnChg chg="add mod">
          <ac:chgData name="Reckendorfer Walter" userId="a5c8ea04-0202-4ec9-b882-967788161ad1" providerId="ADAL" clId="{CBBE5E4D-800E-4C4C-8AAD-BCFD81E0D5E4}" dt="2026-10-06T16:18:59.314" v="873" actId="692"/>
          <ac:cxnSpMkLst>
            <pc:docMk/>
            <pc:sldMk cId="755419848" sldId="291"/>
            <ac:cxnSpMk id="12" creationId="{4A555220-E4D6-AA60-63D1-04C7A3625EF1}"/>
          </ac:cxnSpMkLst>
        </pc:cxnChg>
      </pc:sldChg>
      <pc:sldChg chg="addSp delSp modSp add mod">
        <pc:chgData name="Reckendorfer Walter" userId="a5c8ea04-0202-4ec9-b882-967788161ad1" providerId="ADAL" clId="{CBBE5E4D-800E-4C4C-8AAD-BCFD81E0D5E4}" dt="2026-10-06T15:59:14.746" v="785" actId="5793"/>
        <pc:sldMkLst>
          <pc:docMk/>
          <pc:sldMk cId="1466344433" sldId="292"/>
        </pc:sldMkLst>
        <pc:spChg chg="add del mod">
          <ac:chgData name="Reckendorfer Walter" userId="a5c8ea04-0202-4ec9-b882-967788161ad1" providerId="ADAL" clId="{CBBE5E4D-800E-4C4C-8AAD-BCFD81E0D5E4}" dt="2026-10-06T15:49:08.447" v="680" actId="478"/>
          <ac:spMkLst>
            <pc:docMk/>
            <pc:sldMk cId="1466344433" sldId="292"/>
            <ac:spMk id="2" creationId="{EAA8DF7E-8739-E30C-FE63-1A399835351E}"/>
          </ac:spMkLst>
        </pc:spChg>
        <pc:spChg chg="mod">
          <ac:chgData name="Reckendorfer Walter" userId="a5c8ea04-0202-4ec9-b882-967788161ad1" providerId="ADAL" clId="{CBBE5E4D-800E-4C4C-8AAD-BCFD81E0D5E4}" dt="2026-10-06T15:49:51.854" v="740" actId="6549"/>
          <ac:spMkLst>
            <pc:docMk/>
            <pc:sldMk cId="1466344433" sldId="292"/>
            <ac:spMk id="4" creationId="{60CFF11F-DCDF-83CF-E3FE-8D43BA7ADBF5}"/>
          </ac:spMkLst>
        </pc:spChg>
        <pc:spChg chg="mod">
          <ac:chgData name="Reckendorfer Walter" userId="a5c8ea04-0202-4ec9-b882-967788161ad1" providerId="ADAL" clId="{CBBE5E4D-800E-4C4C-8AAD-BCFD81E0D5E4}" dt="2026-10-06T15:59:14.746" v="785" actId="5793"/>
          <ac:spMkLst>
            <pc:docMk/>
            <pc:sldMk cId="1466344433" sldId="292"/>
            <ac:spMk id="7" creationId="{5177F53F-E37C-953D-2A96-6C4CE2851995}"/>
          </ac:spMkLst>
        </pc:spChg>
        <pc:spChg chg="del">
          <ac:chgData name="Reckendorfer Walter" userId="a5c8ea04-0202-4ec9-b882-967788161ad1" providerId="ADAL" clId="{CBBE5E4D-800E-4C4C-8AAD-BCFD81E0D5E4}" dt="2026-10-06T15:49:11.790" v="681" actId="478"/>
          <ac:spMkLst>
            <pc:docMk/>
            <pc:sldMk cId="1466344433" sldId="292"/>
            <ac:spMk id="11" creationId="{E2490803-BD94-EE65-F048-01DDD44C1D03}"/>
          </ac:spMkLst>
        </pc:spChg>
        <pc:picChg chg="del">
          <ac:chgData name="Reckendorfer Walter" userId="a5c8ea04-0202-4ec9-b882-967788161ad1" providerId="ADAL" clId="{CBBE5E4D-800E-4C4C-8AAD-BCFD81E0D5E4}" dt="2026-10-06T15:49:06.049" v="679" actId="478"/>
          <ac:picMkLst>
            <pc:docMk/>
            <pc:sldMk cId="1466344433" sldId="292"/>
            <ac:picMk id="12" creationId="{46D8B4C7-7907-B3DB-13E8-41B479DA549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0D5D8-B280-40B5-9183-7B1499712715}" type="datetimeFigureOut">
              <a:rPr lang="en-US" smtClean="0"/>
              <a:t>10/7/2026</a:t>
            </a:fld>
            <a:endParaRPr lang="en-US"/>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4AD04A-D846-4DC8-BB96-83DD3F04C1CA}" type="slidenum">
              <a:rPr lang="en-US" smtClean="0"/>
              <a:t>‹#›</a:t>
            </a:fld>
            <a:endParaRPr lang="en-US"/>
          </a:p>
        </p:txBody>
      </p:sp>
    </p:spTree>
    <p:extLst>
      <p:ext uri="{BB962C8B-B14F-4D97-AF65-F5344CB8AC3E}">
        <p14:creationId xmlns:p14="http://schemas.microsoft.com/office/powerpoint/2010/main" val="315196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EE96D-53AE-482B-8B3A-8882549DA2C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1961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EE96D-53AE-482B-8B3A-8882549DA2C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0854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niedrige Fischbiomassen trotz starker Investitionen in die Morphologie in vielen Gewässern </a:t>
            </a:r>
          </a:p>
          <a:p>
            <a:r>
              <a:rPr lang="de-DE"/>
              <a:t>Friedrich et al 2024: Die aktuellen fischökologischen Daten des GZÜV-Messstellennetzes (über 2.700 Messstellen in Österreich) zeigt, dass bei 34% der Stellen die Biomasse als K.o.-Kriterium schlagend wird (25kg/ha bzw. 50kg/ha nicht erreicht werden)</a:t>
            </a:r>
          </a:p>
          <a:p>
            <a:endParaRPr lang="de-DE"/>
          </a:p>
          <a:p>
            <a:endParaRPr lang="de-DE"/>
          </a:p>
          <a:p>
            <a:r>
              <a:rPr lang="de-DE"/>
              <a:t>Viele Erklärungsmodelle</a:t>
            </a:r>
          </a:p>
          <a:p>
            <a:pPr marL="285750" indent="-285750">
              <a:buFont typeface="Arial" panose="020B0604020202020204" pitchFamily="34" charset="0"/>
              <a:buChar char="•"/>
            </a:pPr>
            <a:r>
              <a:rPr lang="de-DE"/>
              <a:t>Prädatoren (Kormoran und Fischotter, Konflikt zwischen Fischern und Naturschützern)</a:t>
            </a:r>
          </a:p>
          <a:p>
            <a:pPr marL="285750" indent="-285750">
              <a:buFont typeface="Arial" panose="020B0604020202020204" pitchFamily="34" charset="0"/>
              <a:buChar char="•"/>
            </a:pPr>
            <a:r>
              <a:rPr lang="de-DE"/>
              <a:t>Klimawandel (höhere Temperaturen, niedrige Wasserstände)</a:t>
            </a:r>
          </a:p>
          <a:p>
            <a:pPr marL="285750" indent="-285750">
              <a:buFont typeface="Arial" panose="020B0604020202020204" pitchFamily="34" charset="0"/>
              <a:buChar char="•"/>
            </a:pPr>
            <a:r>
              <a:rPr lang="de-DE"/>
              <a:t>Fischerei (exzessive Angelfischerei kann eine Belastung für Fischbestände sein)</a:t>
            </a:r>
          </a:p>
          <a:p>
            <a:pPr marL="285750" indent="-285750">
              <a:buFont typeface="Arial" panose="020B0604020202020204" pitchFamily="34" charset="0"/>
              <a:buChar char="•"/>
            </a:pPr>
            <a:r>
              <a:rPr lang="de-DE"/>
              <a:t>Schadstoffe (Schwermetalle, Pestizide)</a:t>
            </a:r>
          </a:p>
          <a:p>
            <a:pPr marL="285750" indent="-285750">
              <a:buFont typeface="Arial" panose="020B0604020202020204" pitchFamily="34" charset="0"/>
              <a:buChar char="•"/>
            </a:pPr>
            <a:r>
              <a:rPr lang="de-DE"/>
              <a:t>Proliferative Nierenkrankheit (PKD, Parasit, der die Nieren schädigt, vor allem bei Forellen und Äschen und wird als Zeichen für Stress gewertet, Besatz oder Vertragen durch verseuchte Ausrüstung)</a:t>
            </a:r>
          </a:p>
          <a:p>
            <a:pPr marL="285750" indent="-285750">
              <a:buFont typeface="Arial" panose="020B0604020202020204" pitchFamily="34" charset="0"/>
              <a:buChar char="•"/>
            </a:pPr>
            <a:r>
              <a:rPr lang="de-DE"/>
              <a:t>Endokrine Disruptoren (greifen ins Hormonsystem ein, z.B. Pestizide, Lösungsmittel, Medikamente, Kunststoffe, Kosmetika)</a:t>
            </a:r>
          </a:p>
          <a:p>
            <a:pPr marL="285750" indent="-285750">
              <a:buFont typeface="Arial" panose="020B0604020202020204" pitchFamily="34" charset="0"/>
              <a:buChar char="•"/>
            </a:pPr>
            <a:r>
              <a:rPr lang="de-DE"/>
              <a:t>….</a:t>
            </a:r>
          </a:p>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3</a:t>
            </a:fld>
            <a:endParaRPr lang="en-US"/>
          </a:p>
        </p:txBody>
      </p:sp>
    </p:spTree>
    <p:extLst>
      <p:ext uri="{BB962C8B-B14F-4D97-AF65-F5344CB8AC3E}">
        <p14:creationId xmlns:p14="http://schemas.microsoft.com/office/powerpoint/2010/main" val="1549224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85750" indent="-285750">
              <a:buFont typeface="Arial" panose="020B0604020202020204" pitchFamily="34" charset="0"/>
              <a:buChar char="•"/>
            </a:pPr>
            <a:r>
              <a:rPr lang="en-US" sz="1200" err="1">
                <a:solidFill>
                  <a:srgbClr val="222222"/>
                </a:solidFill>
                <a:latin typeface="Arial" panose="020B0604020202020204" pitchFamily="34" charset="0"/>
              </a:rPr>
              <a:t>Kraftwerksausbau</a:t>
            </a:r>
            <a:r>
              <a:rPr lang="en-US" sz="1200">
                <a:solidFill>
                  <a:srgbClr val="222222"/>
                </a:solidFill>
                <a:latin typeface="Arial" panose="020B0604020202020204" pitchFamily="34" charset="0"/>
              </a:rPr>
              <a:t> bis Anfang 2000er; </a:t>
            </a:r>
            <a:r>
              <a:rPr lang="en-US" sz="1200" err="1">
                <a:solidFill>
                  <a:srgbClr val="222222"/>
                </a:solidFill>
                <a:latin typeface="Arial" panose="020B0604020202020204" pitchFamily="34" charset="0"/>
              </a:rPr>
              <a:t>Zunahme</a:t>
            </a:r>
            <a:r>
              <a:rPr lang="en-US" sz="1200">
                <a:solidFill>
                  <a:srgbClr val="222222"/>
                </a:solidFill>
                <a:latin typeface="Arial" panose="020B0604020202020204" pitchFamily="34" charset="0"/>
              </a:rPr>
              <a:t> bei </a:t>
            </a:r>
            <a:r>
              <a:rPr lang="en-US" sz="1200" err="1">
                <a:solidFill>
                  <a:srgbClr val="222222"/>
                </a:solidFill>
                <a:latin typeface="Arial" panose="020B0604020202020204" pitchFamily="34" charset="0"/>
              </a:rPr>
              <a:t>Kleinwasserkraft</a:t>
            </a:r>
            <a:r>
              <a:rPr lang="en-US" sz="1200">
                <a:solidFill>
                  <a:srgbClr val="222222"/>
                </a:solidFill>
                <a:latin typeface="Arial" panose="020B0604020202020204" pitchFamily="34" charset="0"/>
              </a:rPr>
              <a:t> bis </a:t>
            </a:r>
            <a:r>
              <a:rPr lang="en-US" sz="1200" err="1">
                <a:solidFill>
                  <a:srgbClr val="222222"/>
                </a:solidFill>
                <a:latin typeface="Arial" panose="020B0604020202020204" pitchFamily="34" charset="0"/>
              </a:rPr>
              <a:t>etwa</a:t>
            </a:r>
            <a:r>
              <a:rPr lang="en-US" sz="1200">
                <a:solidFill>
                  <a:srgbClr val="222222"/>
                </a:solidFill>
                <a:latin typeface="Arial" panose="020B0604020202020204" pitchFamily="34" charset="0"/>
              </a:rPr>
              <a:t> 2010, </a:t>
            </a:r>
            <a:r>
              <a:rPr lang="en-US" sz="1200" err="1">
                <a:solidFill>
                  <a:srgbClr val="222222"/>
                </a:solidFill>
                <a:latin typeface="Arial" panose="020B0604020202020204" pitchFamily="34" charset="0"/>
              </a:rPr>
              <a:t>seitdem</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mehr</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oder</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weniger</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konstant</a:t>
            </a:r>
            <a:endParaRPr lang="en-US" sz="1200">
              <a:solidFill>
                <a:srgbClr val="222222"/>
              </a:solidFill>
              <a:latin typeface="Arial" panose="020B0604020202020204" pitchFamily="34" charset="0"/>
            </a:endParaRPr>
          </a:p>
          <a:p>
            <a:pPr marL="285750" indent="-285750">
              <a:buFont typeface="Arial" panose="020B0604020202020204" pitchFamily="34" charset="0"/>
              <a:buChar char="•"/>
            </a:pPr>
            <a:r>
              <a:rPr lang="en-US" sz="1200">
                <a:solidFill>
                  <a:srgbClr val="222222"/>
                </a:solidFill>
                <a:latin typeface="Arial" panose="020B0604020202020204" pitchFamily="34" charset="0"/>
              </a:rPr>
              <a:t> </a:t>
            </a:r>
          </a:p>
          <a:p>
            <a:pPr marL="285750" indent="-285750">
              <a:buFont typeface="Arial" panose="020B0604020202020204" pitchFamily="34" charset="0"/>
              <a:buChar char="•"/>
            </a:pPr>
            <a:r>
              <a:rPr lang="de-DE" sz="1200">
                <a:solidFill>
                  <a:srgbClr val="222222"/>
                </a:solidFill>
                <a:latin typeface="Arial" panose="020B0604020202020204" pitchFamily="34" charset="0"/>
              </a:rPr>
              <a:t>Steigende Temperaturen in allen Gewässern: </a:t>
            </a:r>
          </a:p>
          <a:p>
            <a:pPr marL="285750" indent="-285750">
              <a:buFont typeface="Arial" panose="020B0604020202020204" pitchFamily="34" charset="0"/>
              <a:buChar char="•"/>
            </a:pPr>
            <a:r>
              <a:rPr lang="de-DE" sz="1200">
                <a:solidFill>
                  <a:srgbClr val="222222"/>
                </a:solidFill>
                <a:latin typeface="Arial" panose="020B0604020202020204" pitchFamily="34" charset="0"/>
              </a:rPr>
              <a:t>- z.B. In OÖ durchschnittlich 0,05°pro Jahr, was einer Gesamtzunahme von rund 2°innerhalb von vier Jahrzehnten entspricht (Spannweite von 0,003 bis 0,11 °/Jahr.)</a:t>
            </a:r>
            <a:endParaRPr lang="en-US" sz="1200">
              <a:solidFill>
                <a:srgbClr val="222222"/>
              </a:solidFill>
              <a:latin typeface="Arial" panose="020B0604020202020204" pitchFamily="34" charset="0"/>
            </a:endParaRPr>
          </a:p>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4</a:t>
            </a:fld>
            <a:endParaRPr lang="en-US"/>
          </a:p>
        </p:txBody>
      </p:sp>
    </p:spTree>
    <p:extLst>
      <p:ext uri="{BB962C8B-B14F-4D97-AF65-F5344CB8AC3E}">
        <p14:creationId xmlns:p14="http://schemas.microsoft.com/office/powerpoint/2010/main" val="2747508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0" i="0" err="1">
                <a:solidFill>
                  <a:srgbClr val="222222"/>
                </a:solidFill>
                <a:effectLst/>
                <a:latin typeface="Arial" panose="020B0604020202020204" pitchFamily="34" charset="0"/>
              </a:rPr>
              <a:t>Generelle</a:t>
            </a:r>
            <a:r>
              <a:rPr lang="en-US" sz="1200" b="0" i="0">
                <a:solidFill>
                  <a:srgbClr val="222222"/>
                </a:solidFill>
                <a:effectLst/>
                <a:latin typeface="Arial" panose="020B0604020202020204" pitchFamily="34" charset="0"/>
              </a:rPr>
              <a:t> Trends</a:t>
            </a:r>
          </a:p>
          <a:p>
            <a:pPr marL="285750" indent="-285750">
              <a:buFont typeface="Arial" panose="020B0604020202020204" pitchFamily="34" charset="0"/>
              <a:buChar char="•"/>
            </a:pPr>
            <a:r>
              <a:rPr lang="en-US" sz="1200" b="0" i="0" err="1">
                <a:solidFill>
                  <a:srgbClr val="222222"/>
                </a:solidFill>
                <a:effectLst/>
                <a:latin typeface="Arial" panose="020B0604020202020204" pitchFamily="34" charset="0"/>
              </a:rPr>
              <a:t>Kormorane</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mit</a:t>
            </a:r>
            <a:r>
              <a:rPr lang="en-US" sz="1200" b="0" i="0">
                <a:solidFill>
                  <a:srgbClr val="222222"/>
                </a:solidFill>
                <a:effectLst/>
                <a:latin typeface="Arial" panose="020B0604020202020204" pitchFamily="34" charset="0"/>
              </a:rPr>
              <a:t> </a:t>
            </a:r>
            <a:r>
              <a:rPr lang="de-DE" sz="1200" b="0" i="0">
                <a:solidFill>
                  <a:srgbClr val="222222"/>
                </a:solidFill>
                <a:effectLst/>
                <a:latin typeface="Arial" panose="020B0604020202020204" pitchFamily="34" charset="0"/>
              </a:rPr>
              <a:t>starker Zunahme ab den 1990er Jahren</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seitdem</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stabil</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mit</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Schwankungen</a:t>
            </a:r>
            <a:endParaRPr lang="en-US" sz="1200" b="0" i="0">
              <a:solidFill>
                <a:srgbClr val="222222"/>
              </a:solidFill>
              <a:effectLst/>
              <a:latin typeface="Arial" panose="020B0604020202020204" pitchFamily="34" charset="0"/>
            </a:endParaRPr>
          </a:p>
          <a:p>
            <a:pPr marL="285750" indent="-285750">
              <a:buFont typeface="Arial" panose="020B0604020202020204" pitchFamily="34" charset="0"/>
              <a:buChar char="•"/>
            </a:pPr>
            <a:r>
              <a:rPr lang="en-US" sz="1200" b="0" i="0">
                <a:solidFill>
                  <a:srgbClr val="222222"/>
                </a:solidFill>
                <a:effectLst/>
                <a:latin typeface="Arial" panose="020B0604020202020204" pitchFamily="34" charset="0"/>
              </a:rPr>
              <a:t>Running mean 3= MW </a:t>
            </a:r>
            <a:r>
              <a:rPr lang="en-US" sz="1200" b="0" i="0" err="1">
                <a:solidFill>
                  <a:srgbClr val="222222"/>
                </a:solidFill>
                <a:effectLst/>
                <a:latin typeface="Arial" panose="020B0604020202020204" pitchFamily="34" charset="0"/>
              </a:rPr>
              <a:t>über</a:t>
            </a:r>
            <a:r>
              <a:rPr lang="en-US" sz="1200" b="0" i="0">
                <a:solidFill>
                  <a:srgbClr val="222222"/>
                </a:solidFill>
                <a:effectLst/>
                <a:latin typeface="Arial" panose="020B0604020202020204" pitchFamily="34" charset="0"/>
              </a:rPr>
              <a:t> 3 Jahre (</a:t>
            </a:r>
            <a:r>
              <a:rPr lang="en-US" sz="1200" b="0" i="0" err="1">
                <a:solidFill>
                  <a:srgbClr val="222222"/>
                </a:solidFill>
                <a:effectLst/>
                <a:latin typeface="Arial" panose="020B0604020202020204" pitchFamily="34" charset="0"/>
              </a:rPr>
              <a:t>damit</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Kurve</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glatter</a:t>
            </a:r>
            <a:r>
              <a:rPr lang="en-US" sz="1200" b="0" i="0">
                <a:solidFill>
                  <a:srgbClr val="222222"/>
                </a:solidFill>
                <a:effectLst/>
                <a:latin typeface="Arial" panose="020B0604020202020204" pitchFamily="34" charset="0"/>
              </a:rPr>
              <a:t> </a:t>
            </a:r>
            <a:r>
              <a:rPr lang="en-US" sz="1200" b="0" i="0" err="1">
                <a:solidFill>
                  <a:srgbClr val="222222"/>
                </a:solidFill>
                <a:effectLst/>
                <a:latin typeface="Arial" panose="020B0604020202020204" pitchFamily="34" charset="0"/>
              </a:rPr>
              <a:t>ist</a:t>
            </a:r>
            <a:r>
              <a:rPr lang="en-US" sz="1200" b="0" i="0">
                <a:solidFill>
                  <a:srgbClr val="222222"/>
                </a:solidFill>
                <a:effectLst/>
                <a:latin typeface="Arial" panose="020B0604020202020204" pitchFamily="34" charset="0"/>
              </a:rPr>
              <a:t>)</a:t>
            </a:r>
          </a:p>
          <a:p>
            <a:pPr marL="285750" indent="-285750">
              <a:buFont typeface="Arial" panose="020B0604020202020204" pitchFamily="34" charset="0"/>
              <a:buChar char="•"/>
            </a:pPr>
            <a:endParaRPr lang="en-US" sz="1200" b="0" i="0">
              <a:solidFill>
                <a:srgbClr val="222222"/>
              </a:solidFill>
              <a:effectLst/>
              <a:latin typeface="Arial" panose="020B0604020202020204" pitchFamily="34" charset="0"/>
            </a:endParaRPr>
          </a:p>
          <a:p>
            <a:pPr marL="285750" indent="-285750">
              <a:buFont typeface="Arial" panose="020B0604020202020204" pitchFamily="34" charset="0"/>
              <a:buChar char="•"/>
            </a:pPr>
            <a:r>
              <a:rPr lang="de-DE" sz="1200">
                <a:solidFill>
                  <a:srgbClr val="222222"/>
                </a:solidFill>
                <a:latin typeface="Arial" panose="020B0604020202020204" pitchFamily="34" charset="0"/>
              </a:rPr>
              <a:t>Die Otter breitet sich nach einem massiven Bestandseinbruch im 20. Jahrhundert seit den 1990er Jahren wieder aus</a:t>
            </a:r>
          </a:p>
          <a:p>
            <a:pPr marL="742950" lvl="1" indent="-285750">
              <a:buFont typeface="Arial" panose="020B0604020202020204" pitchFamily="34" charset="0"/>
              <a:buChar char="•"/>
            </a:pPr>
            <a:r>
              <a:rPr lang="de-DE" sz="1200">
                <a:solidFill>
                  <a:srgbClr val="222222"/>
                </a:solidFill>
                <a:latin typeface="Arial" panose="020B0604020202020204" pitchFamily="34" charset="0"/>
              </a:rPr>
              <a:t>Von bis sind unterschiedliche Strecken (F-km)</a:t>
            </a:r>
          </a:p>
          <a:p>
            <a:pPr marL="742950" lvl="1" indent="-285750">
              <a:buFont typeface="Arial" panose="020B0604020202020204" pitchFamily="34" charset="0"/>
              <a:buChar char="•"/>
            </a:pPr>
            <a:r>
              <a:rPr lang="de-DE" sz="1200">
                <a:solidFill>
                  <a:srgbClr val="222222"/>
                </a:solidFill>
                <a:latin typeface="Arial" panose="020B0604020202020204" pitchFamily="34" charset="0"/>
              </a:rPr>
              <a:t>104-190: Staatsgrenze-Graz</a:t>
            </a:r>
          </a:p>
          <a:p>
            <a:pPr marL="742950" lvl="1" indent="-285750">
              <a:buFont typeface="Arial" panose="020B0604020202020204" pitchFamily="34" charset="0"/>
              <a:buChar char="•"/>
            </a:pPr>
            <a:r>
              <a:rPr lang="de-DE" sz="1200">
                <a:solidFill>
                  <a:srgbClr val="222222"/>
                </a:solidFill>
                <a:latin typeface="Arial" panose="020B0604020202020204" pitchFamily="34" charset="0"/>
              </a:rPr>
              <a:t>190-244: Graz-Bruck </a:t>
            </a:r>
          </a:p>
          <a:p>
            <a:pPr marL="742950" lvl="1" indent="-285750">
              <a:buFont typeface="Arial" panose="020B0604020202020204" pitchFamily="34" charset="0"/>
              <a:buChar char="•"/>
            </a:pPr>
            <a:r>
              <a:rPr lang="de-DE" sz="1200">
                <a:solidFill>
                  <a:srgbClr val="222222"/>
                </a:solidFill>
                <a:latin typeface="Arial" panose="020B0604020202020204" pitchFamily="34" charset="0"/>
              </a:rPr>
              <a:t>244-356: Bruck-Scheifling</a:t>
            </a:r>
          </a:p>
          <a:p>
            <a:pPr marL="742950" lvl="1" indent="-285750">
              <a:buFont typeface="Arial" panose="020B0604020202020204" pitchFamily="34" charset="0"/>
              <a:buChar char="•"/>
            </a:pPr>
            <a:r>
              <a:rPr lang="de-DE" sz="1200">
                <a:solidFill>
                  <a:srgbClr val="222222"/>
                </a:solidFill>
                <a:latin typeface="Arial" panose="020B0604020202020204" pitchFamily="34" charset="0"/>
              </a:rPr>
              <a:t>356-403: Scheifling-Tamsweg </a:t>
            </a:r>
          </a:p>
          <a:p>
            <a:pPr marL="742950" lvl="1" indent="-285750">
              <a:buFont typeface="Arial" panose="020B0604020202020204" pitchFamily="34" charset="0"/>
              <a:buChar char="•"/>
            </a:pPr>
            <a:r>
              <a:rPr lang="de-DE"/>
              <a:t>Nachweisdichten (durchschnittliche Anzahl Losungen = alle Losungen des Gebietes geteilt durch alle Brücken des jeweiligen Gebietes)</a:t>
            </a:r>
            <a:endParaRPr lang="de-DE" sz="1200">
              <a:solidFill>
                <a:srgbClr val="222222"/>
              </a:solidFill>
              <a:latin typeface="Arial" panose="020B0604020202020204" pitchFamily="34" charset="0"/>
            </a:endParaRPr>
          </a:p>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5</a:t>
            </a:fld>
            <a:endParaRPr lang="en-US"/>
          </a:p>
        </p:txBody>
      </p:sp>
    </p:spTree>
    <p:extLst>
      <p:ext uri="{BB962C8B-B14F-4D97-AF65-F5344CB8AC3E}">
        <p14:creationId xmlns:p14="http://schemas.microsoft.com/office/powerpoint/2010/main" val="1491891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Zauner 1999 ist Primärquelle</a:t>
            </a:r>
          </a:p>
          <a:p>
            <a:r>
              <a:rPr lang="de-DE"/>
              <a:t>Gumpinger &amp; </a:t>
            </a:r>
            <a:r>
              <a:rPr lang="de-DE" err="1"/>
              <a:t>Lumesberger</a:t>
            </a:r>
            <a:r>
              <a:rPr lang="de-DE"/>
              <a:t>-Loisl 2015 ist Abschlussbericht aus dem LIFE Projekt an der Enns</a:t>
            </a:r>
          </a:p>
          <a:p>
            <a:r>
              <a:rPr lang="de-DE"/>
              <a:t>Wiesner et al 2008 ist Prämonitoring Fischökologie LIFE „Naturschutzstrategien für Wald und Wildfluss im Gesäuse“</a:t>
            </a:r>
          </a:p>
          <a:p>
            <a:endParaRPr lang="de-DE"/>
          </a:p>
          <a:p>
            <a:r>
              <a:rPr lang="de-DE"/>
              <a:t>Schmutz et al 2023: „Der Huchen stirbt aus – was nun?“</a:t>
            </a:r>
          </a:p>
          <a:p>
            <a:r>
              <a:rPr lang="de-DE"/>
              <a:t>Grafik ist daraus </a:t>
            </a:r>
          </a:p>
          <a:p>
            <a:r>
              <a:rPr lang="de-DE"/>
              <a:t>Zeigt die zeitliche Entwicklung der </a:t>
            </a:r>
            <a:r>
              <a:rPr lang="de-DE" err="1"/>
              <a:t>Äschenbiomasse</a:t>
            </a:r>
            <a:r>
              <a:rPr lang="de-DE"/>
              <a:t> (kg/ha) an der Oberen Drau zwischen 1989 und 2017. </a:t>
            </a:r>
          </a:p>
          <a:p>
            <a:endParaRPr lang="de-DE"/>
          </a:p>
          <a:p>
            <a:r>
              <a:rPr lang="de-DE"/>
              <a:t>Grafik 3: mittlere Fischbiomassen der Gail für </a:t>
            </a:r>
            <a:r>
              <a:rPr lang="de-DE" err="1"/>
              <a:t>für</a:t>
            </a:r>
            <a:r>
              <a:rPr lang="de-DE"/>
              <a:t> die Zeiträume 1989-1992, 1997-2006 und 2010-2017. Aus den jeweiligen Zeiträumen existieren Daten mehrerer Elektrobefischungen. Die ausgewiesene Gesamtbiomasse bezieht sich auf alle Fischarten ohne den Huchen, dessen Biomassewerte separat dargestellt sind. Datenquelle (KIS)</a:t>
            </a:r>
          </a:p>
        </p:txBody>
      </p:sp>
      <p:sp>
        <p:nvSpPr>
          <p:cNvPr id="4" name="Foliennummernplatzhalter 3"/>
          <p:cNvSpPr>
            <a:spLocks noGrp="1"/>
          </p:cNvSpPr>
          <p:nvPr>
            <p:ph type="sldNum" sz="quarter" idx="5"/>
          </p:nvPr>
        </p:nvSpPr>
        <p:spPr/>
        <p:txBody>
          <a:bodyPr/>
          <a:lstStyle/>
          <a:p>
            <a:fld id="{FC4AD04A-D846-4DC8-BB96-83DD3F04C1CA}" type="slidenum">
              <a:rPr lang="en-US" smtClean="0"/>
              <a:t>6</a:t>
            </a:fld>
            <a:endParaRPr lang="en-US"/>
          </a:p>
        </p:txBody>
      </p:sp>
    </p:spTree>
    <p:extLst>
      <p:ext uri="{BB962C8B-B14F-4D97-AF65-F5344CB8AC3E}">
        <p14:creationId xmlns:p14="http://schemas.microsoft.com/office/powerpoint/2010/main" val="728588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err="1">
                <a:solidFill>
                  <a:srgbClr val="222222"/>
                </a:solidFill>
                <a:latin typeface="Arial" panose="020B0604020202020204" pitchFamily="34" charset="0"/>
              </a:rPr>
              <a:t>Jahreskarten</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aus</a:t>
            </a:r>
            <a:r>
              <a:rPr lang="en-US" sz="1200">
                <a:solidFill>
                  <a:srgbClr val="222222"/>
                </a:solidFill>
                <a:latin typeface="Arial" panose="020B0604020202020204" pitchFamily="34" charset="0"/>
              </a:rPr>
              <a:t> der </a:t>
            </a:r>
            <a:r>
              <a:rPr lang="en-US" sz="1200" err="1">
                <a:solidFill>
                  <a:srgbClr val="222222"/>
                </a:solidFill>
                <a:latin typeface="Arial" panose="020B0604020202020204" pitchFamily="34" charset="0"/>
              </a:rPr>
              <a:t>Statistik</a:t>
            </a:r>
            <a:r>
              <a:rPr lang="en-US" sz="1200">
                <a:solidFill>
                  <a:srgbClr val="222222"/>
                </a:solidFill>
                <a:latin typeface="Arial" panose="020B0604020202020204" pitchFamily="34" charset="0"/>
              </a:rPr>
              <a:t> der </a:t>
            </a:r>
            <a:r>
              <a:rPr lang="en-US" sz="1200" err="1">
                <a:solidFill>
                  <a:srgbClr val="222222"/>
                </a:solidFill>
                <a:latin typeface="Arial" panose="020B0604020202020204" pitchFamily="34" charset="0"/>
              </a:rPr>
              <a:t>Landesfischereiverbände</a:t>
            </a:r>
            <a:endParaRPr lang="en-US" sz="1200">
              <a:solidFill>
                <a:srgbClr val="222222"/>
              </a:solidFill>
              <a:latin typeface="Arial" panose="020B0604020202020204" pitchFamily="34" charset="0"/>
            </a:endParaRPr>
          </a:p>
          <a:p>
            <a:r>
              <a:rPr lang="en-US" sz="1200">
                <a:solidFill>
                  <a:srgbClr val="222222"/>
                </a:solidFill>
                <a:latin typeface="Arial" panose="020B0604020202020204" pitchFamily="34" charset="0"/>
              </a:rPr>
              <a:t>Studie 2 </a:t>
            </a:r>
            <a:r>
              <a:rPr lang="en-US" sz="1200" err="1">
                <a:solidFill>
                  <a:srgbClr val="222222"/>
                </a:solidFill>
                <a:latin typeface="Arial" panose="020B0604020202020204" pitchFamily="34" charset="0"/>
              </a:rPr>
              <a:t>ist</a:t>
            </a:r>
            <a:r>
              <a:rPr lang="en-US" sz="1200">
                <a:solidFill>
                  <a:srgbClr val="222222"/>
                </a:solidFill>
                <a:latin typeface="Arial" panose="020B0604020202020204" pitchFamily="34" charset="0"/>
              </a:rPr>
              <a:t> im Rahmen </a:t>
            </a:r>
            <a:r>
              <a:rPr lang="en-US" sz="1200" err="1">
                <a:solidFill>
                  <a:srgbClr val="222222"/>
                </a:solidFill>
                <a:latin typeface="Arial" panose="020B0604020202020204" pitchFamily="34" charset="0"/>
              </a:rPr>
              <a:t>vom</a:t>
            </a:r>
            <a:r>
              <a:rPr lang="en-US" sz="1200">
                <a:solidFill>
                  <a:srgbClr val="222222"/>
                </a:solidFill>
                <a:latin typeface="Arial" panose="020B0604020202020204" pitchFamily="34" charset="0"/>
              </a:rPr>
              <a:t> ÖKF Forum </a:t>
            </a:r>
            <a:r>
              <a:rPr lang="en-US" sz="1200" err="1">
                <a:solidFill>
                  <a:srgbClr val="222222"/>
                </a:solidFill>
                <a:latin typeface="Arial" panose="020B0604020202020204" pitchFamily="34" charset="0"/>
              </a:rPr>
              <a:t>präsentiert</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worden</a:t>
            </a:r>
            <a:r>
              <a:rPr lang="en-US" sz="1200">
                <a:solidFill>
                  <a:srgbClr val="222222"/>
                </a:solidFill>
                <a:latin typeface="Arial" panose="020B0604020202020204" pitchFamily="34" charset="0"/>
              </a:rPr>
              <a:t> </a:t>
            </a:r>
          </a:p>
          <a:p>
            <a:r>
              <a:rPr lang="en-US" sz="1200">
                <a:solidFill>
                  <a:srgbClr val="222222"/>
                </a:solidFill>
                <a:latin typeface="Arial" panose="020B0604020202020204" pitchFamily="34" charset="0"/>
              </a:rPr>
              <a:t>Haben Sie in den </a:t>
            </a:r>
            <a:r>
              <a:rPr lang="en-US" sz="1200" err="1">
                <a:solidFill>
                  <a:srgbClr val="222222"/>
                </a:solidFill>
                <a:latin typeface="Arial" panose="020B0604020202020204" pitchFamily="34" charset="0"/>
              </a:rPr>
              <a:t>letzten</a:t>
            </a:r>
            <a:r>
              <a:rPr lang="en-US" sz="1200">
                <a:solidFill>
                  <a:srgbClr val="222222"/>
                </a:solidFill>
                <a:latin typeface="Arial" panose="020B0604020202020204" pitchFamily="34" charset="0"/>
              </a:rPr>
              <a:t> 12 </a:t>
            </a:r>
            <a:r>
              <a:rPr lang="en-US" sz="1200" err="1">
                <a:solidFill>
                  <a:srgbClr val="222222"/>
                </a:solidFill>
                <a:latin typeface="Arial" panose="020B0604020202020204" pitchFamily="34" charset="0"/>
              </a:rPr>
              <a:t>Monaten</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gefischt</a:t>
            </a:r>
            <a:r>
              <a:rPr lang="en-US" sz="1200">
                <a:solidFill>
                  <a:srgbClr val="222222"/>
                </a:solidFill>
                <a:latin typeface="Arial" panose="020B0604020202020204" pitchFamily="34" charset="0"/>
              </a:rPr>
              <a:t>?</a:t>
            </a:r>
          </a:p>
          <a:p>
            <a:r>
              <a:rPr lang="en-US" sz="1200">
                <a:solidFill>
                  <a:srgbClr val="222222"/>
                </a:solidFill>
                <a:latin typeface="Arial" panose="020B0604020202020204" pitchFamily="34" charset="0"/>
              </a:rPr>
              <a:t>Ja:  </a:t>
            </a:r>
            <a:r>
              <a:rPr lang="en-US" sz="1200" err="1">
                <a:solidFill>
                  <a:srgbClr val="222222"/>
                </a:solidFill>
                <a:latin typeface="Arial" panose="020B0604020202020204" pitchFamily="34" charset="0"/>
              </a:rPr>
              <a:t>Anstieg</a:t>
            </a:r>
            <a:r>
              <a:rPr lang="en-US" sz="1200">
                <a:solidFill>
                  <a:srgbClr val="222222"/>
                </a:solidFill>
                <a:latin typeface="Arial" panose="020B0604020202020204" pitchFamily="34" charset="0"/>
              </a:rPr>
              <a:t> von 410.000 (6 % der </a:t>
            </a:r>
            <a:r>
              <a:rPr lang="en-US" sz="1200" err="1">
                <a:solidFill>
                  <a:srgbClr val="222222"/>
                </a:solidFill>
                <a:latin typeface="Arial" panose="020B0604020202020204" pitchFamily="34" charset="0"/>
              </a:rPr>
              <a:t>Österreicher:innen</a:t>
            </a:r>
            <a:r>
              <a:rPr lang="en-US" sz="1200">
                <a:solidFill>
                  <a:srgbClr val="222222"/>
                </a:solidFill>
                <a:latin typeface="Arial" panose="020B0604020202020204" pitchFamily="34" charset="0"/>
              </a:rPr>
              <a:t>) 2000 auf 690.000 (9% der </a:t>
            </a:r>
            <a:r>
              <a:rPr lang="en-US" sz="1200" err="1">
                <a:solidFill>
                  <a:srgbClr val="222222"/>
                </a:solidFill>
                <a:latin typeface="Arial" panose="020B0604020202020204" pitchFamily="34" charset="0"/>
              </a:rPr>
              <a:t>Österreicher:innen</a:t>
            </a:r>
            <a:r>
              <a:rPr lang="en-US" sz="1200">
                <a:solidFill>
                  <a:srgbClr val="222222"/>
                </a:solidFill>
                <a:latin typeface="Arial" panose="020B0604020202020204" pitchFamily="34" charset="0"/>
              </a:rPr>
              <a:t>) 2022</a:t>
            </a:r>
          </a:p>
          <a:p>
            <a:endParaRPr lang="en-US" sz="1200">
              <a:solidFill>
                <a:srgbClr val="222222"/>
              </a:solidFill>
              <a:latin typeface="Arial" panose="020B0604020202020204" pitchFamily="34" charset="0"/>
            </a:endParaRPr>
          </a:p>
          <a:p>
            <a:r>
              <a:rPr lang="en-US" sz="1200" err="1">
                <a:solidFill>
                  <a:srgbClr val="222222"/>
                </a:solidFill>
                <a:latin typeface="Arial" panose="020B0604020202020204" pitchFamily="34" charset="0"/>
              </a:rPr>
              <a:t>Anteil</a:t>
            </a:r>
            <a:r>
              <a:rPr lang="en-US" sz="1200">
                <a:solidFill>
                  <a:srgbClr val="222222"/>
                </a:solidFill>
                <a:latin typeface="Arial" panose="020B0604020202020204" pitchFamily="34" charset="0"/>
              </a:rPr>
              <a:t> der nicht </a:t>
            </a:r>
            <a:r>
              <a:rPr lang="en-US" sz="1200" err="1">
                <a:solidFill>
                  <a:srgbClr val="222222"/>
                </a:solidFill>
                <a:latin typeface="Arial" panose="020B0604020202020204" pitchFamily="34" charset="0"/>
              </a:rPr>
              <a:t>fischenden</a:t>
            </a:r>
            <a:r>
              <a:rPr lang="en-US" sz="1200">
                <a:solidFill>
                  <a:srgbClr val="222222"/>
                </a:solidFill>
                <a:latin typeface="Arial" panose="020B0604020202020204" pitchFamily="34" charset="0"/>
              </a:rPr>
              <a:t> </a:t>
            </a:r>
            <a:r>
              <a:rPr lang="en-US" sz="1200" err="1">
                <a:solidFill>
                  <a:srgbClr val="222222"/>
                </a:solidFill>
                <a:latin typeface="Arial" panose="020B0604020202020204" pitchFamily="34" charset="0"/>
              </a:rPr>
              <a:t>Bevölkerung</a:t>
            </a:r>
            <a:r>
              <a:rPr lang="en-US" sz="1200">
                <a:solidFill>
                  <a:srgbClr val="222222"/>
                </a:solidFill>
                <a:latin typeface="Arial" panose="020B0604020202020204" pitchFamily="34" charset="0"/>
              </a:rPr>
              <a:t> auf 54% </a:t>
            </a:r>
            <a:r>
              <a:rPr lang="en-US" sz="1200" err="1">
                <a:solidFill>
                  <a:srgbClr val="222222"/>
                </a:solidFill>
                <a:latin typeface="Arial" panose="020B0604020202020204" pitchFamily="34" charset="0"/>
              </a:rPr>
              <a:t>zurückgegangen</a:t>
            </a:r>
            <a:r>
              <a:rPr lang="en-US" sz="1200">
                <a:solidFill>
                  <a:srgbClr val="222222"/>
                </a:solidFill>
                <a:latin typeface="Arial" panose="020B0604020202020204" pitchFamily="34" charset="0"/>
              </a:rPr>
              <a:t>?</a:t>
            </a:r>
          </a:p>
          <a:p>
            <a:endParaRPr lang="de-DE"/>
          </a:p>
          <a:p>
            <a:endParaRPr lang="de-DE"/>
          </a:p>
          <a:p>
            <a:r>
              <a:rPr lang="de-DE"/>
              <a:t>Gesamtphosphor: WISA Datenbank (GZÜV Monitoring?)</a:t>
            </a:r>
          </a:p>
          <a:p>
            <a:endParaRPr lang="de-DE"/>
          </a:p>
          <a:p>
            <a:r>
              <a:rPr lang="de-DE"/>
              <a:t>Statistik Austria Huchen</a:t>
            </a:r>
          </a:p>
        </p:txBody>
      </p:sp>
      <p:sp>
        <p:nvSpPr>
          <p:cNvPr id="4" name="Foliennummernplatzhalter 3"/>
          <p:cNvSpPr>
            <a:spLocks noGrp="1"/>
          </p:cNvSpPr>
          <p:nvPr>
            <p:ph type="sldNum" sz="quarter" idx="5"/>
          </p:nvPr>
        </p:nvSpPr>
        <p:spPr/>
        <p:txBody>
          <a:bodyPr/>
          <a:lstStyle/>
          <a:p>
            <a:fld id="{FC4AD04A-D846-4DC8-BB96-83DD3F04C1CA}" type="slidenum">
              <a:rPr lang="en-US" smtClean="0"/>
              <a:t>7</a:t>
            </a:fld>
            <a:endParaRPr lang="en-US"/>
          </a:p>
        </p:txBody>
      </p:sp>
    </p:spTree>
    <p:extLst>
      <p:ext uri="{BB962C8B-B14F-4D97-AF65-F5344CB8AC3E}">
        <p14:creationId xmlns:p14="http://schemas.microsoft.com/office/powerpoint/2010/main" val="734086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6B1BA-7C76-5F35-E8E7-838A4C24FC1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3A1DC43-E214-EA19-4A47-888BFA7BD77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18005FF-53C3-9BDF-C545-29F8753B23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a:t>Die Re-</a:t>
            </a:r>
            <a:r>
              <a:rPr lang="de-DE" err="1"/>
              <a:t>Oligotrophierung</a:t>
            </a:r>
            <a:r>
              <a:rPr lang="de-DE"/>
              <a:t> ist nicht nur in Seen, sondern auch in Flüssen wohlhabender Länder seit zwei bis drei Jahrzehnten ein vorherrschender Trend (Ibanez et al., 2023). In den Alpen, den Karpaten, dem Dinarischen Gebirge, auf der skandinavischen Halbinsel und im Baltikum überwiegen inzwischen niedrige Phosphorkonzentrationen und die Mehrheit der Flüsse in diesen Regionen erreicht oder übertrifft die typspezifischen Referenzbedingungen (blaue Zellen in der Abbildung  </a:t>
            </a:r>
            <a:r>
              <a:rPr lang="de-DE" err="1"/>
              <a:t>Vigiak</a:t>
            </a:r>
            <a:r>
              <a:rPr lang="de-DE"/>
              <a:t> 2023). </a:t>
            </a:r>
          </a:p>
          <a:p>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en-GB" i="1"/>
              <a:t>Mean annual phosphorous concentration in surface waters in 2014–2018 (data from </a:t>
            </a:r>
            <a:r>
              <a:rPr lang="en-GB" i="1" err="1"/>
              <a:t>Grizzetti</a:t>
            </a:r>
            <a:r>
              <a:rPr lang="en-GB" i="1"/>
              <a:t> et al. 2026). Blue colours indicate rivers, where the type-specific thresholds for the good chemical status of phosphorus are met.</a:t>
            </a:r>
            <a:endParaRPr lang="de-DE" i="1"/>
          </a:p>
          <a:p>
            <a:endParaRPr lang="de-DE"/>
          </a:p>
        </p:txBody>
      </p:sp>
      <p:sp>
        <p:nvSpPr>
          <p:cNvPr id="4" name="Foliennummernplatzhalter 3">
            <a:extLst>
              <a:ext uri="{FF2B5EF4-FFF2-40B4-BE49-F238E27FC236}">
                <a16:creationId xmlns:a16="http://schemas.microsoft.com/office/drawing/2014/main" id="{FBEC9EF1-D31B-098A-BB55-69361BFB30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EE96D-53AE-482B-8B3A-8882549DA2C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4197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B03D7-EB8E-49AB-D238-B6F88795C8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8225746-658E-CEB6-1306-9A60308B5E9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93286C7-4CFD-DB34-03E3-2452F21656F9}"/>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5674C17-5CD2-1B89-F243-835AFD54B6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EE96D-53AE-482B-8B3A-8882549DA2C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6843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10</a:t>
            </a:fld>
            <a:endParaRPr lang="en-US"/>
          </a:p>
        </p:txBody>
      </p:sp>
    </p:spTree>
    <p:extLst>
      <p:ext uri="{BB962C8B-B14F-4D97-AF65-F5344CB8AC3E}">
        <p14:creationId xmlns:p14="http://schemas.microsoft.com/office/powerpoint/2010/main" val="1170665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EW… Einwohner</a:t>
            </a:r>
          </a:p>
          <a:p>
            <a:endParaRPr lang="de-DE"/>
          </a:p>
          <a:p>
            <a:r>
              <a:rPr lang="de-DE"/>
              <a:t>Kommunales Abwasser 2022 Anhang, Tabelle 2 ist Grundlage für die linke Grafik </a:t>
            </a:r>
          </a:p>
          <a:p>
            <a:r>
              <a:rPr lang="de-DE"/>
              <a:t>Skala der Personen ist Millionen</a:t>
            </a:r>
          </a:p>
          <a:p>
            <a:r>
              <a:rPr lang="de-DE"/>
              <a:t>Letzter Wert 2020: etwa 300.000</a:t>
            </a:r>
          </a:p>
          <a:p>
            <a:endParaRPr lang="de-DE"/>
          </a:p>
          <a:p>
            <a:r>
              <a:rPr lang="de-DE"/>
              <a:t>Quelle Phosphordaten Mur: GZÜV Messstellenuntersuchung </a:t>
            </a:r>
          </a:p>
        </p:txBody>
      </p:sp>
      <p:sp>
        <p:nvSpPr>
          <p:cNvPr id="4" name="Foliennummernplatzhalter 3"/>
          <p:cNvSpPr>
            <a:spLocks noGrp="1"/>
          </p:cNvSpPr>
          <p:nvPr>
            <p:ph type="sldNum" sz="quarter" idx="5"/>
          </p:nvPr>
        </p:nvSpPr>
        <p:spPr/>
        <p:txBody>
          <a:bodyPr/>
          <a:lstStyle/>
          <a:p>
            <a:fld id="{FC4AD04A-D846-4DC8-BB96-83DD3F04C1CA}" type="slidenum">
              <a:rPr lang="en-US" smtClean="0"/>
              <a:t>11</a:t>
            </a:fld>
            <a:endParaRPr lang="en-US"/>
          </a:p>
        </p:txBody>
      </p:sp>
    </p:spTree>
    <p:extLst>
      <p:ext uri="{BB962C8B-B14F-4D97-AF65-F5344CB8AC3E}">
        <p14:creationId xmlns:p14="http://schemas.microsoft.com/office/powerpoint/2010/main" val="3953994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a:solidFill>
                  <a:schemeClr val="tx1"/>
                </a:solidFill>
                <a:effectLst/>
                <a:latin typeface="+mn-lt"/>
                <a:ea typeface="+mn-ea"/>
                <a:cs typeface="+mn-cs"/>
              </a:rPr>
              <a:t>Bei den Folgenden Versuchen wurde jeweils die Chlorophyll-a Konzentration dem Nährstoffgehalt gegenübergestellt (</a:t>
            </a:r>
            <a:r>
              <a:rPr lang="de-DE" sz="1200" b="0" i="0" kern="1200" err="1">
                <a:solidFill>
                  <a:schemeClr val="tx1"/>
                </a:solidFill>
                <a:effectLst/>
                <a:latin typeface="+mn-lt"/>
                <a:ea typeface="+mn-ea"/>
                <a:cs typeface="+mn-cs"/>
              </a:rPr>
              <a:t>Periphyton</a:t>
            </a:r>
            <a:r>
              <a:rPr lang="de-DE" sz="1200" b="0" i="0" kern="1200">
                <a:solidFill>
                  <a:schemeClr val="tx1"/>
                </a:solidFill>
                <a:effectLst/>
                <a:latin typeface="+mn-lt"/>
                <a:ea typeface="+mn-ea"/>
                <a:cs typeface="+mn-cs"/>
              </a:rPr>
              <a:t>=</a:t>
            </a:r>
            <a:r>
              <a:rPr lang="de-DE" sz="1200" b="0" i="0" kern="1200" err="1">
                <a:solidFill>
                  <a:schemeClr val="tx1"/>
                </a:solidFill>
                <a:effectLst/>
                <a:latin typeface="+mn-lt"/>
                <a:ea typeface="+mn-ea"/>
                <a:cs typeface="+mn-cs"/>
              </a:rPr>
              <a:t>Aufwuchsalgen</a:t>
            </a:r>
            <a:r>
              <a:rPr lang="de-DE" sz="1200" b="0" i="0" kern="1200">
                <a:solidFill>
                  <a:schemeClr val="tx1"/>
                </a:solidFill>
                <a:effectLst/>
                <a:latin typeface="+mn-lt"/>
                <a:ea typeface="+mn-ea"/>
                <a:cs typeface="+mn-cs"/>
              </a:rPr>
              <a:t> Biomasse), dazu schon Studien, weil weniger Parameter einwirken</a:t>
            </a:r>
          </a:p>
          <a:p>
            <a:endParaRPr lang="de-DE" sz="1200" b="0" i="0" kern="1200">
              <a:solidFill>
                <a:schemeClr val="tx1"/>
              </a:solidFill>
              <a:effectLst/>
              <a:latin typeface="+mn-lt"/>
              <a:ea typeface="+mn-ea"/>
              <a:cs typeface="+mn-cs"/>
            </a:endParaRPr>
          </a:p>
          <a:p>
            <a:r>
              <a:rPr lang="de-DE" sz="1200" b="0" i="0" kern="1200">
                <a:solidFill>
                  <a:schemeClr val="tx1"/>
                </a:solidFill>
                <a:effectLst/>
                <a:latin typeface="+mn-lt"/>
                <a:ea typeface="+mn-ea"/>
                <a:cs typeface="+mn-cs"/>
              </a:rPr>
              <a:t>Alle drei Flüsse sind in England als Nebenflüsse der Themse </a:t>
            </a:r>
          </a:p>
          <a:p>
            <a:endParaRPr lang="de-DE" sz="1200" b="0" i="0" kern="1200">
              <a:solidFill>
                <a:schemeClr val="tx1"/>
              </a:solidFill>
              <a:effectLst/>
              <a:latin typeface="+mn-lt"/>
              <a:ea typeface="+mn-ea"/>
              <a:cs typeface="+mn-cs"/>
            </a:endParaRPr>
          </a:p>
          <a:p>
            <a:r>
              <a:rPr lang="de-DE" sz="1200" b="0" i="0" kern="1200">
                <a:solidFill>
                  <a:schemeClr val="tx1"/>
                </a:solidFill>
                <a:effectLst/>
                <a:latin typeface="+mn-lt"/>
                <a:ea typeface="+mn-ea"/>
                <a:cs typeface="+mn-cs"/>
              </a:rPr>
              <a:t>reaktive Orthophosphat  (PO₄³⁻) P-PO4 Phosphorgehalt des Phosphats (Orthophosphatphosphor)</a:t>
            </a:r>
          </a:p>
          <a:p>
            <a:endParaRPr lang="de-DE" sz="1200" b="0" i="0" kern="1200">
              <a:solidFill>
                <a:schemeClr val="tx1"/>
              </a:solidFill>
              <a:effectLst/>
              <a:latin typeface="+mn-lt"/>
              <a:ea typeface="+mn-ea"/>
              <a:cs typeface="+mn-cs"/>
            </a:endParaRPr>
          </a:p>
          <a:p>
            <a:r>
              <a:rPr lang="de-DE" sz="1200" b="0" i="0" kern="1200">
                <a:solidFill>
                  <a:schemeClr val="tx1"/>
                </a:solidFill>
                <a:effectLst/>
                <a:latin typeface="+mn-lt"/>
                <a:ea typeface="+mn-ea"/>
                <a:cs typeface="+mn-cs"/>
              </a:rPr>
              <a:t>Grafik 1: Verhältnis zwischen gelöstem Phosphor (soluble </a:t>
            </a:r>
            <a:r>
              <a:rPr lang="de-DE" sz="1200" b="0" i="0" kern="1200" err="1">
                <a:solidFill>
                  <a:schemeClr val="tx1"/>
                </a:solidFill>
                <a:effectLst/>
                <a:latin typeface="+mn-lt"/>
                <a:ea typeface="+mn-ea"/>
                <a:cs typeface="+mn-cs"/>
              </a:rPr>
              <a:t>reactive</a:t>
            </a:r>
            <a:r>
              <a:rPr lang="de-DE" sz="1200" b="0" i="0" kern="1200">
                <a:solidFill>
                  <a:schemeClr val="tx1"/>
                </a:solidFill>
                <a:effectLst/>
                <a:latin typeface="+mn-lt"/>
                <a:ea typeface="+mn-ea"/>
                <a:cs typeface="+mn-cs"/>
              </a:rPr>
              <a:t> </a:t>
            </a:r>
            <a:r>
              <a:rPr lang="de-DE" sz="1200" b="0" i="0" kern="1200" err="1">
                <a:solidFill>
                  <a:schemeClr val="tx1"/>
                </a:solidFill>
                <a:effectLst/>
                <a:latin typeface="+mn-lt"/>
                <a:ea typeface="+mn-ea"/>
                <a:cs typeface="+mn-cs"/>
              </a:rPr>
              <a:t>phosphor</a:t>
            </a:r>
            <a:r>
              <a:rPr lang="de-DE" sz="1200" b="0" i="0" kern="1200">
                <a:solidFill>
                  <a:schemeClr val="tx1"/>
                </a:solidFill>
                <a:effectLst/>
                <a:latin typeface="+mn-lt"/>
                <a:ea typeface="+mn-ea"/>
                <a:cs typeface="+mn-cs"/>
              </a:rPr>
              <a:t> = gelöster reaktiver Phosphor) und Chlorophyll a Konzentrationen (10 Tag Experiment 2 Lichtverhältnisse </a:t>
            </a:r>
            <a:r>
              <a:rPr lang="de-DE" sz="1200" b="0" i="0" kern="1200" err="1">
                <a:solidFill>
                  <a:schemeClr val="tx1"/>
                </a:solidFill>
                <a:effectLst/>
                <a:latin typeface="+mn-lt"/>
                <a:ea typeface="+mn-ea"/>
                <a:cs typeface="+mn-cs"/>
              </a:rPr>
              <a:t>shaded</a:t>
            </a:r>
            <a:r>
              <a:rPr lang="de-DE" sz="1200" b="0" i="0" kern="1200">
                <a:solidFill>
                  <a:schemeClr val="tx1"/>
                </a:solidFill>
                <a:effectLst/>
                <a:latin typeface="+mn-lt"/>
                <a:ea typeface="+mn-ea"/>
                <a:cs typeface="+mn-cs"/>
              </a:rPr>
              <a:t> und </a:t>
            </a:r>
            <a:r>
              <a:rPr lang="de-DE" sz="1200" b="0" i="0" kern="1200" err="1">
                <a:solidFill>
                  <a:schemeClr val="tx1"/>
                </a:solidFill>
                <a:effectLst/>
                <a:latin typeface="+mn-lt"/>
                <a:ea typeface="+mn-ea"/>
                <a:cs typeface="+mn-cs"/>
              </a:rPr>
              <a:t>unshaded</a:t>
            </a:r>
            <a:r>
              <a:rPr lang="de-DE" sz="1200" b="0" i="0" kern="1200">
                <a:solidFill>
                  <a:schemeClr val="tx1"/>
                </a:solidFill>
                <a:effectLst/>
                <a:latin typeface="+mn-lt"/>
                <a:ea typeface="+mn-ea"/>
                <a:cs typeface="+mn-cs"/>
              </a:rPr>
              <a:t> )</a:t>
            </a:r>
          </a:p>
          <a:p>
            <a:endParaRPr lang="de-DE" sz="1200" b="0" i="0" kern="1200">
              <a:solidFill>
                <a:schemeClr val="tx1"/>
              </a:solidFill>
              <a:effectLst/>
              <a:latin typeface="+mn-lt"/>
              <a:ea typeface="+mn-ea"/>
              <a:cs typeface="+mn-cs"/>
            </a:endParaRPr>
          </a:p>
          <a:p>
            <a:r>
              <a:rPr lang="en-US" sz="1200" b="0" i="0" u="none" strike="noStrike" kern="1200" baseline="0">
                <a:solidFill>
                  <a:schemeClr val="tx1"/>
                </a:solidFill>
                <a:latin typeface="+mn-lt"/>
                <a:ea typeface="+mn-ea"/>
                <a:cs typeface="+mn-cs"/>
              </a:rPr>
              <a:t>(b) Boxplots of the mean chlorophyll concentrations of the four replicate treatments; (P-addition, control, and two levels of P-reduction). The Y axis is the same for both graphs, to show reduction in biomass due to shading. </a:t>
            </a:r>
          </a:p>
          <a:p>
            <a:endParaRPr lang="en-US" sz="1200" b="0" i="0" u="none" strike="noStrike" kern="1200" baseline="0">
              <a:solidFill>
                <a:schemeClr val="tx1"/>
              </a:solidFill>
              <a:latin typeface="+mn-lt"/>
              <a:ea typeface="+mn-ea"/>
              <a:cs typeface="+mn-cs"/>
            </a:endParaRPr>
          </a:p>
          <a:p>
            <a:endParaRPr lang="en-US" sz="1200" b="0" i="0" u="none" strike="noStrike" kern="1200" baseline="0">
              <a:solidFill>
                <a:schemeClr val="tx1"/>
              </a:solidFill>
              <a:latin typeface="+mn-lt"/>
              <a:ea typeface="+mn-ea"/>
              <a:cs typeface="+mn-cs"/>
            </a:endParaRPr>
          </a:p>
          <a:p>
            <a:r>
              <a:rPr lang="en-US" sz="1200" b="0" i="0" u="none" strike="noStrike" kern="1200" baseline="0" err="1">
                <a:solidFill>
                  <a:schemeClr val="tx1"/>
                </a:solidFill>
                <a:latin typeface="+mn-lt"/>
                <a:ea typeface="+mn-ea"/>
                <a:cs typeface="+mn-cs"/>
              </a:rPr>
              <a:t>Seacout</a:t>
            </a:r>
            <a:r>
              <a:rPr lang="en-US" sz="1200" b="0" i="0" u="none" strike="noStrike" kern="1200" baseline="0">
                <a:solidFill>
                  <a:schemeClr val="tx1"/>
                </a:solidFill>
                <a:latin typeface="+mn-lt"/>
                <a:ea typeface="+mn-ea"/>
                <a:cs typeface="+mn-cs"/>
              </a:rPr>
              <a:t> stream: Kleiner </a:t>
            </a:r>
            <a:r>
              <a:rPr lang="en-US" sz="1200" b="0" i="0" u="none" strike="noStrike" kern="1200" baseline="0" err="1">
                <a:solidFill>
                  <a:schemeClr val="tx1"/>
                </a:solidFill>
                <a:latin typeface="+mn-lt"/>
                <a:ea typeface="+mn-ea"/>
                <a:cs typeface="+mn-cs"/>
              </a:rPr>
              <a:t>Mühlkanal</a:t>
            </a:r>
            <a:r>
              <a:rPr lang="en-US" sz="1200" b="0" i="0" u="none" strike="noStrike" kern="1200" baseline="0">
                <a:solidFill>
                  <a:schemeClr val="tx1"/>
                </a:solidFill>
                <a:latin typeface="+mn-lt"/>
                <a:ea typeface="+mn-ea"/>
                <a:cs typeface="+mn-cs"/>
              </a:rPr>
              <a:t>, der von der </a:t>
            </a:r>
            <a:r>
              <a:rPr lang="en-US" sz="1200" b="0" i="0" u="none" strike="noStrike" kern="1200" baseline="0" err="1">
                <a:solidFill>
                  <a:schemeClr val="tx1"/>
                </a:solidFill>
                <a:latin typeface="+mn-lt"/>
                <a:ea typeface="+mn-ea"/>
                <a:cs typeface="+mn-cs"/>
              </a:rPr>
              <a:t>Themse</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dotiert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wird</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Ausleitungskanal</a:t>
            </a:r>
            <a:r>
              <a:rPr lang="en-US" sz="1200" b="0" i="0" u="none" strike="noStrike" kern="1200" baseline="0">
                <a:solidFill>
                  <a:schemeClr val="tx1"/>
                </a:solidFill>
                <a:latin typeface="+mn-lt"/>
                <a:ea typeface="+mn-ea"/>
                <a:cs typeface="+mn-cs"/>
              </a:rPr>
              <a:t>): 3 Rinnen pro Experiment (</a:t>
            </a:r>
            <a:r>
              <a:rPr lang="en-US" sz="1200" b="0" i="0" u="none" strike="noStrike" kern="1200" baseline="0" err="1">
                <a:solidFill>
                  <a:schemeClr val="tx1"/>
                </a:solidFill>
                <a:latin typeface="+mn-lt"/>
                <a:ea typeface="+mn-ea"/>
                <a:cs typeface="+mn-cs"/>
              </a:rPr>
              <a:t>Themsewasser</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Orthophosphat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dazu</a:t>
            </a:r>
            <a:r>
              <a:rPr lang="en-US" sz="1200" b="0" i="0" u="none" strike="noStrike" kern="1200" baseline="0">
                <a:solidFill>
                  <a:schemeClr val="tx1"/>
                </a:solidFill>
                <a:latin typeface="+mn-lt"/>
                <a:ea typeface="+mn-ea"/>
                <a:cs typeface="+mn-cs"/>
              </a:rPr>
              <a:t> (60% increase, die </a:t>
            </a:r>
            <a:r>
              <a:rPr lang="en-US" sz="1200" b="0" i="0" u="none" strike="noStrike" kern="1200" baseline="0" err="1">
                <a:solidFill>
                  <a:schemeClr val="tx1"/>
                </a:solidFill>
                <a:latin typeface="+mn-lt"/>
                <a:ea typeface="+mn-ea"/>
                <a:cs typeface="+mn-cs"/>
              </a:rPr>
              <a:t>anderen</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Phosphorgehalt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reduziert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durch</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Zugabe</a:t>
            </a:r>
            <a:r>
              <a:rPr lang="en-US" sz="1200" b="0" i="0" u="none" strike="noStrike" kern="1200" baseline="0">
                <a:solidFill>
                  <a:schemeClr val="tx1"/>
                </a:solidFill>
                <a:latin typeface="+mn-lt"/>
                <a:ea typeface="+mn-ea"/>
                <a:cs typeface="+mn-cs"/>
              </a:rPr>
              <a:t> von Eisen-</a:t>
            </a:r>
            <a:r>
              <a:rPr lang="en-US" sz="1200" b="0" i="0" u="none" strike="noStrike" kern="1200" baseline="0" err="1">
                <a:solidFill>
                  <a:schemeClr val="tx1"/>
                </a:solidFill>
                <a:latin typeface="+mn-lt"/>
                <a:ea typeface="+mn-ea"/>
                <a:cs typeface="+mn-cs"/>
              </a:rPr>
              <a:t>Sulphat</a:t>
            </a:r>
            <a:r>
              <a:rPr lang="en-US" sz="1200" b="0" i="0" u="none" strike="noStrike" kern="1200" baseline="0">
                <a:solidFill>
                  <a:schemeClr val="tx1"/>
                </a:solidFill>
                <a:latin typeface="+mn-lt"/>
                <a:ea typeface="+mn-ea"/>
                <a:cs typeface="+mn-cs"/>
              </a:rPr>
              <a:t>-</a:t>
            </a:r>
            <a:r>
              <a:rPr lang="en-US" sz="1200" b="0" i="0" u="none" strike="noStrike" kern="1200" baseline="0" err="1">
                <a:solidFill>
                  <a:schemeClr val="tx1"/>
                </a:solidFill>
                <a:latin typeface="+mn-lt"/>
                <a:ea typeface="+mn-ea"/>
                <a:cs typeface="+mn-cs"/>
              </a:rPr>
              <a:t>Lösung</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damit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sich</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Eisenphosphat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bildet</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kann</a:t>
            </a:r>
            <a:r>
              <a:rPr lang="en-US" sz="1200" b="0" i="0" u="none" strike="noStrike" kern="1200" baseline="0">
                <a:solidFill>
                  <a:schemeClr val="tx1"/>
                </a:solidFill>
                <a:latin typeface="+mn-lt"/>
                <a:ea typeface="+mn-ea"/>
                <a:cs typeface="+mn-cs"/>
              </a:rPr>
              <a:t> nicht </a:t>
            </a:r>
            <a:r>
              <a:rPr lang="en-US" sz="1200" b="0" i="0" u="none" strike="noStrike" kern="1200" baseline="0" err="1">
                <a:solidFill>
                  <a:schemeClr val="tx1"/>
                </a:solidFill>
                <a:latin typeface="+mn-lt"/>
                <a:ea typeface="+mn-ea"/>
                <a:cs typeface="+mn-cs"/>
              </a:rPr>
              <a:t>aufgenommen</a:t>
            </a:r>
            <a:r>
              <a:rPr lang="en-US" sz="1200" b="0" i="0" u="none" strike="noStrike" kern="1200" baseline="0">
                <a:solidFill>
                  <a:schemeClr val="tx1"/>
                </a:solidFill>
                <a:latin typeface="+mn-lt"/>
                <a:ea typeface="+mn-ea"/>
                <a:cs typeface="+mn-cs"/>
              </a:rPr>
              <a:t> </a:t>
            </a:r>
            <a:r>
              <a:rPr lang="en-US" sz="1200" b="0" i="0" u="none" strike="noStrike" kern="1200" baseline="0" err="1">
                <a:solidFill>
                  <a:schemeClr val="tx1"/>
                </a:solidFill>
                <a:latin typeface="+mn-lt"/>
                <a:ea typeface="+mn-ea"/>
                <a:cs typeface="+mn-cs"/>
              </a:rPr>
              <a:t>werden</a:t>
            </a:r>
            <a:r>
              <a:rPr lang="en-US" sz="1200" b="0" i="0" u="none" strike="noStrike" kern="1200" baseline="0">
                <a:solidFill>
                  <a:schemeClr val="tx1"/>
                </a:solidFill>
                <a:latin typeface="+mn-lt"/>
                <a:ea typeface="+mn-ea"/>
                <a:cs typeface="+mn-cs"/>
              </a:rPr>
              <a:t>)</a:t>
            </a:r>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12</a:t>
            </a:fld>
            <a:endParaRPr lang="en-US"/>
          </a:p>
        </p:txBody>
      </p:sp>
    </p:spTree>
    <p:extLst>
      <p:ext uri="{BB962C8B-B14F-4D97-AF65-F5344CB8AC3E}">
        <p14:creationId xmlns:p14="http://schemas.microsoft.com/office/powerpoint/2010/main" val="217909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kern="1200">
                <a:solidFill>
                  <a:schemeClr val="tx1"/>
                </a:solidFill>
                <a:effectLst/>
                <a:highlight>
                  <a:srgbClr val="FFFF00"/>
                </a:highlight>
                <a:latin typeface="+mn-lt"/>
                <a:ea typeface="+mn-ea"/>
                <a:cs typeface="+mn-cs"/>
              </a:rPr>
              <a:t>Orthophosphatphosphor (PO</a:t>
            </a:r>
            <a:r>
              <a:rPr lang="de-DE" sz="1200" b="1" i="0" kern="1200" baseline="-25000">
                <a:solidFill>
                  <a:schemeClr val="tx1"/>
                </a:solidFill>
                <a:effectLst/>
                <a:highlight>
                  <a:srgbClr val="FFFF00"/>
                </a:highlight>
                <a:latin typeface="+mn-lt"/>
                <a:ea typeface="+mn-ea"/>
                <a:cs typeface="+mn-cs"/>
              </a:rPr>
              <a:t>4</a:t>
            </a:r>
            <a:r>
              <a:rPr lang="de-DE" sz="1200" b="1" i="0" kern="1200">
                <a:solidFill>
                  <a:schemeClr val="tx1"/>
                </a:solidFill>
                <a:effectLst/>
                <a:highlight>
                  <a:srgbClr val="FFFF00"/>
                </a:highlight>
                <a:latin typeface="+mn-lt"/>
                <a:ea typeface="+mn-ea"/>
                <a:cs typeface="+mn-cs"/>
              </a:rPr>
              <a:t>-P</a:t>
            </a:r>
            <a:r>
              <a:rPr lang="de-DE" sz="1200" b="1" i="0" kern="1200">
                <a:solidFill>
                  <a:schemeClr val="tx1"/>
                </a:solidFill>
                <a:effectLst/>
                <a:latin typeface="+mn-lt"/>
                <a:ea typeface="+mn-ea"/>
                <a:cs typeface="+mn-cs"/>
              </a:rPr>
              <a:t>)</a:t>
            </a:r>
          </a:p>
          <a:p>
            <a:endParaRPr lang="de-DE" sz="1200" b="0" i="0" kern="1200">
              <a:solidFill>
                <a:schemeClr val="tx1"/>
              </a:solidFill>
              <a:effectLst/>
              <a:latin typeface="+mn-lt"/>
              <a:ea typeface="+mn-ea"/>
              <a:cs typeface="+mn-cs"/>
            </a:endParaRPr>
          </a:p>
          <a:p>
            <a:r>
              <a:rPr lang="de-DE" sz="1200" b="0" i="0" kern="1200">
                <a:solidFill>
                  <a:schemeClr val="tx1"/>
                </a:solidFill>
                <a:effectLst/>
                <a:latin typeface="+mn-lt"/>
                <a:ea typeface="+mn-ea"/>
                <a:cs typeface="+mn-cs"/>
              </a:rPr>
              <a:t>QZVO Ökologie Anhang H Orthophosphatphosphor </a:t>
            </a:r>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13</a:t>
            </a:fld>
            <a:endParaRPr lang="en-US"/>
          </a:p>
        </p:txBody>
      </p:sp>
    </p:spTree>
    <p:extLst>
      <p:ext uri="{BB962C8B-B14F-4D97-AF65-F5344CB8AC3E}">
        <p14:creationId xmlns:p14="http://schemas.microsoft.com/office/powerpoint/2010/main" val="313036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A5B0D-70BF-F08D-0320-005B27B63CD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0917A1F-754B-2C51-9E7C-37F68013D4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3FC6854-0DBD-BD8C-CCD3-5A9EED7EDABF}"/>
              </a:ext>
            </a:extLst>
          </p:cNvPr>
          <p:cNvSpPr>
            <a:spLocks noGrp="1"/>
          </p:cNvSpPr>
          <p:nvPr>
            <p:ph type="body" idx="1"/>
          </p:nvPr>
        </p:nvSpPr>
        <p:spPr/>
        <p:txBody>
          <a:bodyPr/>
          <a:lstStyle/>
          <a:p>
            <a:r>
              <a:rPr lang="de-DE"/>
              <a:t>In Seen und Stauräumen ist ein Zusammenhang schon lange bekannt</a:t>
            </a:r>
          </a:p>
          <a:p>
            <a:endParaRPr lang="de-DE"/>
          </a:p>
          <a:p>
            <a:pPr marL="285750" indent="-285750">
              <a:buFont typeface="Arial" panose="020B0604020202020204" pitchFamily="34" charset="0"/>
              <a:buChar char="•"/>
            </a:pPr>
            <a:r>
              <a:rPr lang="de-DE"/>
              <a:t>In den </a:t>
            </a:r>
            <a:r>
              <a:rPr lang="de-DE" err="1"/>
              <a:t>Oberengadiner</a:t>
            </a:r>
            <a:r>
              <a:rPr lang="de-DE"/>
              <a:t> Seen wurde in den letzten Jahrzehnten ein starker Rückgang der Fischfangerträge verzeichnet.</a:t>
            </a:r>
          </a:p>
          <a:p>
            <a:pPr marL="285750" indent="-285750">
              <a:buFont typeface="Arial" panose="020B0604020202020204" pitchFamily="34" charset="0"/>
              <a:buChar char="•"/>
            </a:pPr>
            <a:r>
              <a:rPr lang="de-DE"/>
              <a:t>Die Phosphor-Konzentrationen haben in allen Seen zwischen 1960 und 2016 deutlich abgenommen und sind heute wieder nahe an den natürlichen Verhältnissen. </a:t>
            </a:r>
          </a:p>
          <a:p>
            <a:pPr marL="285750" indent="-285750">
              <a:buFont typeface="Arial" panose="020B0604020202020204" pitchFamily="34" charset="0"/>
              <a:buChar char="•"/>
            </a:pPr>
            <a:r>
              <a:rPr lang="de-DE"/>
              <a:t>Durch die gesunkenen Phosphorwerte ist auch die Planktonbiomasse (beurteilt anhand der Chlorophyll-a-Konzentration) in den letzten 25 Jahren deutlich zurückgegangen.</a:t>
            </a:r>
          </a:p>
          <a:p>
            <a:pPr marL="285750" indent="-285750">
              <a:buFont typeface="Arial" panose="020B0604020202020204" pitchFamily="34" charset="0"/>
              <a:buChar char="•"/>
            </a:pPr>
            <a:r>
              <a:rPr lang="de-DE"/>
              <a:t>Die rückläufigen Fangerträge decken sich somit mit den abnehmenden Phosphor- und Chlorophyllkonzentrationen in den letzten 25 Jahren.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Wirkungskette: Phosphor-Primärproduktion-Fische</a:t>
            </a:r>
          </a:p>
          <a:p>
            <a:endParaRPr lang="de-DE"/>
          </a:p>
        </p:txBody>
      </p:sp>
      <p:sp>
        <p:nvSpPr>
          <p:cNvPr id="4" name="Foliennummernplatzhalter 3">
            <a:extLst>
              <a:ext uri="{FF2B5EF4-FFF2-40B4-BE49-F238E27FC236}">
                <a16:creationId xmlns:a16="http://schemas.microsoft.com/office/drawing/2014/main" id="{6EF0D46B-B4C6-8E23-6036-DB76C9E13F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FEE96D-53AE-482B-8B3A-8882549DA2C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9476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Für Seen gibt es die Analyse der Nahrungsnetze und den Zusammenhang zwischen Nährstoffen und Fischbiomasse schon länger präsenter </a:t>
            </a:r>
          </a:p>
          <a:p>
            <a:r>
              <a:rPr lang="de-DE"/>
              <a:t>Für Fließgewässer gibt es Hypothesen, aber nicht wahnsinnig viele Studien, die dies empirisch belegen </a:t>
            </a:r>
          </a:p>
          <a:p>
            <a:r>
              <a:rPr lang="de-DE"/>
              <a:t>Hintergrund ist, dass Seen </a:t>
            </a:r>
            <a:r>
              <a:rPr lang="de-DE" err="1"/>
              <a:t>geschlossenere</a:t>
            </a:r>
            <a:r>
              <a:rPr lang="de-DE"/>
              <a:t> Systeme sind und diese Effekte leichter zu untersuchen sind. In Fließgewässern kann man nicht unbedingt ausschließen, dass andere Effekte ebenfalls wirksam sind </a:t>
            </a:r>
          </a:p>
          <a:p>
            <a:endParaRPr lang="de-DE"/>
          </a:p>
          <a:p>
            <a:r>
              <a:rPr lang="de-DE"/>
              <a:t>Klärung, ob es Regressionsmodelle so wie für Seen und Reservoirs auch auf Flüsse formuliert werden können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a:t>Datengrundlage waren 79 nordamerikanische Flüsse in Wyoming (N = 20), Vermont (N = 19), Florida (N = 15), Iowa (N = 12), Ontario (N = 10), Washington (N = 2) und Missouri (N = 1)</a:t>
            </a:r>
          </a:p>
          <a:p>
            <a:endParaRPr lang="de-DE"/>
          </a:p>
          <a:p>
            <a:endParaRPr lang="de-DE"/>
          </a:p>
          <a:p>
            <a:r>
              <a:rPr lang="de-DE"/>
              <a:t>Regressionsmodelle zeigten Korrelation zwischen Phosphor und Fischbestand allerdings Einschränkung, dass dies auch durch andere Faktoren (die mit Phosphor korrelieren), erzeugt werden können. </a:t>
            </a:r>
          </a:p>
          <a:p>
            <a:pPr marL="171450" indent="-171450">
              <a:buFontTx/>
              <a:buChar char="-"/>
            </a:pPr>
            <a:r>
              <a:rPr lang="de-DE"/>
              <a:t>Autoren schlagen multivariate Modelle vor, um den Zusammenhang näher zu untersuchen </a:t>
            </a:r>
          </a:p>
          <a:p>
            <a:pPr marL="171450" indent="-171450">
              <a:buFontTx/>
              <a:buChar char="-"/>
            </a:pPr>
            <a:r>
              <a:rPr lang="de-DE"/>
              <a:t>Rechte Grafik: horizontale Achse: TP </a:t>
            </a:r>
            <a:r>
              <a:rPr lang="de-DE" err="1"/>
              <a:t>mikrogramm</a:t>
            </a:r>
            <a:r>
              <a:rPr lang="de-DE"/>
              <a:t>/</a:t>
            </a:r>
            <a:r>
              <a:rPr lang="de-DE" err="1"/>
              <a:t>liter</a:t>
            </a:r>
            <a:endParaRPr lang="de-DE"/>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a:t>(r² = 0,79, p &lt; 0,05, n = 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a:t>Regressionsanalyse statistisches Verfahren, das dazu dient, Beziehungen zwischen abhängigen und unabhängigen Variablen zu analysieren/modellieren</a:t>
            </a:r>
          </a:p>
          <a:p>
            <a:pPr marL="171450" indent="-171450">
              <a:buFontTx/>
              <a:buChar char="-"/>
            </a:pPr>
            <a:endParaRPr lang="de-DE"/>
          </a:p>
          <a:p>
            <a:pPr marL="171450" indent="-171450">
              <a:buFontTx/>
              <a:buChar char="-"/>
            </a:pPr>
            <a:r>
              <a:rPr lang="de-DE"/>
              <a:t>Kein linearer Zusammenhang, der Effekt ist größer in nährstoffarmen Gewässern </a:t>
            </a:r>
          </a:p>
          <a:p>
            <a:pPr marL="171450" indent="-171450">
              <a:buFontTx/>
              <a:buChar char="-"/>
            </a:pPr>
            <a:endParaRPr lang="de-DE"/>
          </a:p>
          <a:p>
            <a:pPr marL="171450" indent="-171450">
              <a:buFontTx/>
              <a:buChar char="-"/>
            </a:pPr>
            <a:endParaRPr lang="de-DE"/>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a:highlight>
                  <a:srgbClr val="FFFF00"/>
                </a:highlight>
              </a:rPr>
              <a:t>Zusätzliche Evidenz: Düngestudien</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a:t>Es gibt eine ganze Reihe von Studien, wo Bäche gedüngt wurden (Hintergrund)</a:t>
            </a:r>
          </a:p>
        </p:txBody>
      </p:sp>
      <p:sp>
        <p:nvSpPr>
          <p:cNvPr id="4" name="Foliennummernplatzhalter 3"/>
          <p:cNvSpPr>
            <a:spLocks noGrp="1"/>
          </p:cNvSpPr>
          <p:nvPr>
            <p:ph type="sldNum" sz="quarter" idx="5"/>
          </p:nvPr>
        </p:nvSpPr>
        <p:spPr/>
        <p:txBody>
          <a:bodyPr/>
          <a:lstStyle/>
          <a:p>
            <a:fld id="{FC4AD04A-D846-4DC8-BB96-83DD3F04C1CA}" type="slidenum">
              <a:rPr lang="en-US" smtClean="0"/>
              <a:t>15</a:t>
            </a:fld>
            <a:endParaRPr lang="en-US"/>
          </a:p>
        </p:txBody>
      </p:sp>
    </p:spTree>
    <p:extLst>
      <p:ext uri="{BB962C8B-B14F-4D97-AF65-F5344CB8AC3E}">
        <p14:creationId xmlns:p14="http://schemas.microsoft.com/office/powerpoint/2010/main" val="4038916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AF4A8-F3FC-B33F-8890-D686D6A21E8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906525B-81A3-870A-B0E9-9AD38E271CD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8BFFA8A-E69C-6CFE-0058-B866F023FFE1}"/>
              </a:ext>
            </a:extLst>
          </p:cNvPr>
          <p:cNvSpPr>
            <a:spLocks noGrp="1"/>
          </p:cNvSpPr>
          <p:nvPr>
            <p:ph type="body" idx="1"/>
          </p:nvPr>
        </p:nvSpPr>
        <p:spPr/>
        <p:txBody>
          <a:bodyPr/>
          <a:lstStyle/>
          <a:p>
            <a:r>
              <a:rPr lang="de-DE"/>
              <a:t>Obere Enns und Obere Drau sind beide </a:t>
            </a:r>
            <a:r>
              <a:rPr lang="de-DE" err="1"/>
              <a:t>Hyporhithral</a:t>
            </a:r>
            <a:r>
              <a:rPr lang="de-DE"/>
              <a:t> groß</a:t>
            </a:r>
          </a:p>
          <a:p>
            <a:r>
              <a:rPr lang="de-DE"/>
              <a:t>Mur </a:t>
            </a:r>
            <a:r>
              <a:rPr lang="de-DE" err="1"/>
              <a:t>Hyporhithral</a:t>
            </a:r>
            <a:r>
              <a:rPr lang="de-DE"/>
              <a:t> groß bzw. </a:t>
            </a:r>
            <a:r>
              <a:rPr lang="de-DE" err="1"/>
              <a:t>Epipotamal</a:t>
            </a:r>
            <a:r>
              <a:rPr lang="de-DE"/>
              <a:t> groß</a:t>
            </a:r>
          </a:p>
          <a:p>
            <a:endParaRPr lang="de-DE"/>
          </a:p>
          <a:p>
            <a:r>
              <a:rPr lang="de-DE"/>
              <a:t>Hier sind viele Daten und vor allem lange Datenreihen verfügbar </a:t>
            </a:r>
          </a:p>
          <a:p>
            <a:endParaRPr lang="de-DE"/>
          </a:p>
          <a:p>
            <a:r>
              <a:rPr lang="de-DE"/>
              <a:t>Erster Eindruck der vorhandenen Daten, keine systematische Modellierung, das kommt noch </a:t>
            </a:r>
          </a:p>
          <a:p>
            <a:endParaRPr lang="de-DE"/>
          </a:p>
          <a:p>
            <a:endParaRPr lang="de-DE"/>
          </a:p>
          <a:p>
            <a:r>
              <a:rPr lang="de-DE"/>
              <a:t>GZÜV</a:t>
            </a:r>
          </a:p>
          <a:p>
            <a:r>
              <a:rPr lang="de-DE"/>
              <a:t>Befischungen </a:t>
            </a:r>
          </a:p>
          <a:p>
            <a:r>
              <a:rPr lang="de-DE"/>
              <a:t>In unserem Zuständigkeitsbereich</a:t>
            </a:r>
          </a:p>
        </p:txBody>
      </p:sp>
      <p:sp>
        <p:nvSpPr>
          <p:cNvPr id="4" name="Foliennummernplatzhalter 3">
            <a:extLst>
              <a:ext uri="{FF2B5EF4-FFF2-40B4-BE49-F238E27FC236}">
                <a16:creationId xmlns:a16="http://schemas.microsoft.com/office/drawing/2014/main" id="{AA6B541B-C9B7-C58B-8FAB-DDCB7E2DDB24}"/>
              </a:ext>
            </a:extLst>
          </p:cNvPr>
          <p:cNvSpPr>
            <a:spLocks noGrp="1"/>
          </p:cNvSpPr>
          <p:nvPr>
            <p:ph type="sldNum" sz="quarter" idx="5"/>
          </p:nvPr>
        </p:nvSpPr>
        <p:spPr/>
        <p:txBody>
          <a:bodyPr/>
          <a:lstStyle/>
          <a:p>
            <a:fld id="{FC4AD04A-D846-4DC8-BB96-83DD3F04C1CA}" type="slidenum">
              <a:rPr lang="en-US" smtClean="0"/>
              <a:t>16</a:t>
            </a:fld>
            <a:endParaRPr lang="en-US"/>
          </a:p>
        </p:txBody>
      </p:sp>
    </p:spTree>
    <p:extLst>
      <p:ext uri="{BB962C8B-B14F-4D97-AF65-F5344CB8AC3E}">
        <p14:creationId xmlns:p14="http://schemas.microsoft.com/office/powerpoint/2010/main" val="3382047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Fischbiomassen ergeben sich aus den unterschiedlichsten Studien und Befischungen, die für die Mur zusammengetragen wurden </a:t>
            </a:r>
          </a:p>
        </p:txBody>
      </p:sp>
      <p:sp>
        <p:nvSpPr>
          <p:cNvPr id="4" name="Foliennummernplatzhalter 3"/>
          <p:cNvSpPr>
            <a:spLocks noGrp="1"/>
          </p:cNvSpPr>
          <p:nvPr>
            <p:ph type="sldNum" sz="quarter" idx="5"/>
          </p:nvPr>
        </p:nvSpPr>
        <p:spPr/>
        <p:txBody>
          <a:bodyPr/>
          <a:lstStyle/>
          <a:p>
            <a:fld id="{FC4AD04A-D846-4DC8-BB96-83DD3F04C1CA}" type="slidenum">
              <a:rPr lang="en-US" smtClean="0"/>
              <a:t>18</a:t>
            </a:fld>
            <a:endParaRPr lang="en-US"/>
          </a:p>
        </p:txBody>
      </p:sp>
    </p:spTree>
    <p:extLst>
      <p:ext uri="{BB962C8B-B14F-4D97-AF65-F5344CB8AC3E}">
        <p14:creationId xmlns:p14="http://schemas.microsoft.com/office/powerpoint/2010/main" val="1260640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Ein Modell mit den Parametern Temperatur und Nährstoffen erklärt 35,7% der Fischbiomassen </a:t>
            </a:r>
          </a:p>
          <a:p>
            <a:r>
              <a:rPr lang="de-DE"/>
              <a:t>Modell sagt die Fischbiomassen voraus basierend auf Orthophosphat und Temperatur (waagrechte Skala und Temperatur (Farbe) die Fischbiomasse voraus. Erklärt damit die gemessenen Werte in 37,5% der Fälle. </a:t>
            </a:r>
          </a:p>
          <a:p>
            <a:endParaRPr lang="de-DE"/>
          </a:p>
          <a:p>
            <a:pPr marL="171450" indent="-171450">
              <a:buFontTx/>
              <a:buChar char="-"/>
            </a:pPr>
            <a:r>
              <a:rPr lang="de-DE"/>
              <a:t>Bei höherer Temperatur niedrigere Biomassen (rot)</a:t>
            </a:r>
          </a:p>
          <a:p>
            <a:pPr marL="171450" indent="-171450">
              <a:buFontTx/>
              <a:buChar char="-"/>
            </a:pPr>
            <a:r>
              <a:rPr lang="de-DE"/>
              <a:t>Bei geringerem Nährstoffangebot niedrigere Biomassen</a:t>
            </a:r>
          </a:p>
          <a:p>
            <a:pPr marL="171450" indent="-171450">
              <a:buFontTx/>
              <a:buChar char="-"/>
            </a:pPr>
            <a:endParaRPr lang="de-DE"/>
          </a:p>
          <a:p>
            <a:pPr marL="171450" indent="-171450">
              <a:buFontTx/>
              <a:buChar char="-"/>
            </a:pPr>
            <a:r>
              <a:rPr lang="de-DE"/>
              <a:t>Bei niedrigem Nährstoffangebot sind die Effekte höher </a:t>
            </a:r>
          </a:p>
        </p:txBody>
      </p:sp>
      <p:sp>
        <p:nvSpPr>
          <p:cNvPr id="4" name="Foliennummernplatzhalter 3"/>
          <p:cNvSpPr>
            <a:spLocks noGrp="1"/>
          </p:cNvSpPr>
          <p:nvPr>
            <p:ph type="sldNum" sz="quarter" idx="5"/>
          </p:nvPr>
        </p:nvSpPr>
        <p:spPr/>
        <p:txBody>
          <a:bodyPr/>
          <a:lstStyle/>
          <a:p>
            <a:fld id="{FC4AD04A-D846-4DC8-BB96-83DD3F04C1CA}" type="slidenum">
              <a:rPr lang="en-US" smtClean="0"/>
              <a:t>19</a:t>
            </a:fld>
            <a:endParaRPr lang="en-US"/>
          </a:p>
        </p:txBody>
      </p:sp>
    </p:spTree>
    <p:extLst>
      <p:ext uri="{BB962C8B-B14F-4D97-AF65-F5344CB8AC3E}">
        <p14:creationId xmlns:p14="http://schemas.microsoft.com/office/powerpoint/2010/main" val="2730092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Unterschiedliche Probestellen</a:t>
            </a:r>
          </a:p>
          <a:p>
            <a:endParaRPr lang="de-DE"/>
          </a:p>
          <a:p>
            <a:r>
              <a:rPr lang="de-DE"/>
              <a:t>Hohe Streuung bei Befischung 1989 (befischte Strecken sehr kurz 300m statt standardisierte Streifenbefischung)</a:t>
            </a:r>
          </a:p>
          <a:p>
            <a:r>
              <a:rPr lang="de-DE"/>
              <a:t>Kurze Strecke heißt mehr Streuung</a:t>
            </a:r>
          </a:p>
          <a:p>
            <a:endParaRPr lang="de-DE"/>
          </a:p>
          <a:p>
            <a:r>
              <a:rPr lang="de-DE"/>
              <a:t>Äsche wird wenig/kaum besetzt – im Vergleich zu anderen Fischarten keine </a:t>
            </a:r>
            <a:r>
              <a:rPr lang="de-DE" err="1"/>
              <a:t>Verwasserung</a:t>
            </a:r>
            <a:r>
              <a:rPr lang="de-DE"/>
              <a:t> durch Besatz </a:t>
            </a:r>
          </a:p>
        </p:txBody>
      </p:sp>
      <p:sp>
        <p:nvSpPr>
          <p:cNvPr id="4" name="Foliennummernplatzhalter 3"/>
          <p:cNvSpPr>
            <a:spLocks noGrp="1"/>
          </p:cNvSpPr>
          <p:nvPr>
            <p:ph type="sldNum" sz="quarter" idx="5"/>
          </p:nvPr>
        </p:nvSpPr>
        <p:spPr/>
        <p:txBody>
          <a:bodyPr/>
          <a:lstStyle/>
          <a:p>
            <a:fld id="{FC4AD04A-D846-4DC8-BB96-83DD3F04C1CA}" type="slidenum">
              <a:rPr lang="en-US" smtClean="0"/>
              <a:t>20</a:t>
            </a:fld>
            <a:endParaRPr lang="en-US"/>
          </a:p>
        </p:txBody>
      </p:sp>
    </p:spTree>
    <p:extLst>
      <p:ext uri="{BB962C8B-B14F-4D97-AF65-F5344CB8AC3E}">
        <p14:creationId xmlns:p14="http://schemas.microsoft.com/office/powerpoint/2010/main" val="29092304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Niedriger Erklärungswert: kurze Streuung </a:t>
            </a:r>
          </a:p>
          <a:p>
            <a:endParaRPr lang="de-DE"/>
          </a:p>
          <a:p>
            <a:r>
              <a:rPr lang="de-DE"/>
              <a:t>Niedrigere Biomassen bei höherer Temperatur </a:t>
            </a:r>
          </a:p>
          <a:p>
            <a:endParaRPr lang="de-DE"/>
          </a:p>
          <a:p>
            <a:r>
              <a:rPr lang="de-DE"/>
              <a:t>Niedrigere Biomassen bei geringerem Nährstoffangebot </a:t>
            </a:r>
          </a:p>
          <a:p>
            <a:endParaRPr lang="de-DE"/>
          </a:p>
          <a:p>
            <a:endParaRPr lang="de-DE"/>
          </a:p>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21</a:t>
            </a:fld>
            <a:endParaRPr lang="en-US"/>
          </a:p>
        </p:txBody>
      </p:sp>
    </p:spTree>
    <p:extLst>
      <p:ext uri="{BB962C8B-B14F-4D97-AF65-F5344CB8AC3E}">
        <p14:creationId xmlns:p14="http://schemas.microsoft.com/office/powerpoint/2010/main" val="2178752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Farbcode: unterschiedliche Abschnitte (DWKs?)</a:t>
            </a:r>
          </a:p>
          <a:p>
            <a:endParaRPr lang="de-DE"/>
          </a:p>
          <a:p>
            <a:r>
              <a:rPr lang="de-DE"/>
              <a:t>mg/l</a:t>
            </a:r>
          </a:p>
          <a:p>
            <a:endParaRPr lang="de-DE"/>
          </a:p>
          <a:p>
            <a:r>
              <a:rPr lang="de-DE"/>
              <a:t>Äsche wird wenig/kaum besetzt </a:t>
            </a:r>
          </a:p>
        </p:txBody>
      </p:sp>
      <p:sp>
        <p:nvSpPr>
          <p:cNvPr id="4" name="Foliennummernplatzhalter 3"/>
          <p:cNvSpPr>
            <a:spLocks noGrp="1"/>
          </p:cNvSpPr>
          <p:nvPr>
            <p:ph type="sldNum" sz="quarter" idx="5"/>
          </p:nvPr>
        </p:nvSpPr>
        <p:spPr/>
        <p:txBody>
          <a:bodyPr/>
          <a:lstStyle/>
          <a:p>
            <a:fld id="{FC4AD04A-D846-4DC8-BB96-83DD3F04C1CA}" type="slidenum">
              <a:rPr lang="en-US" smtClean="0"/>
              <a:t>22</a:t>
            </a:fld>
            <a:endParaRPr lang="en-US"/>
          </a:p>
        </p:txBody>
      </p:sp>
    </p:spTree>
    <p:extLst>
      <p:ext uri="{BB962C8B-B14F-4D97-AF65-F5344CB8AC3E}">
        <p14:creationId xmlns:p14="http://schemas.microsoft.com/office/powerpoint/2010/main" val="3132217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FC4AD04A-D846-4DC8-BB96-83DD3F04C1CA}" type="slidenum">
              <a:rPr lang="en-US" smtClean="0"/>
              <a:t>23</a:t>
            </a:fld>
            <a:endParaRPr lang="en-US"/>
          </a:p>
        </p:txBody>
      </p:sp>
    </p:spTree>
    <p:extLst>
      <p:ext uri="{BB962C8B-B14F-4D97-AF65-F5344CB8AC3E}">
        <p14:creationId xmlns:p14="http://schemas.microsoft.com/office/powerpoint/2010/main" val="3938027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niedrige Fischbiomassen trotz Investitionen in die Hydromorphologie in vielen Gewässern </a:t>
            </a:r>
          </a:p>
          <a:p>
            <a:endParaRPr lang="de-DE"/>
          </a:p>
          <a:p>
            <a:r>
              <a:rPr lang="de-DE"/>
              <a:t>Zusammenhang zwischen Nährstoffen und Fischbiomassen in Seen bekannt</a:t>
            </a:r>
          </a:p>
          <a:p>
            <a:endParaRPr lang="de-DE"/>
          </a:p>
          <a:p>
            <a:r>
              <a:rPr lang="de-DE"/>
              <a:t>In Fließgewässern: Hinweise darauf, dass sich niedrige Fischbiomassen (zum Teil) durch die Nährstoffverfügbarkeit erklären lassen (hohe Temperaturen verstärken diesen Effekt eventuell)</a:t>
            </a:r>
          </a:p>
          <a:p>
            <a:endParaRPr lang="de-DE"/>
          </a:p>
          <a:p>
            <a:r>
              <a:rPr lang="de-DE"/>
              <a:t>Wir wollen damit nicht sagen, dass eine Nährstoffreduktion etwas Schlechtes ist – ganz im Gegenteil. Allerdings müssen mögliche Folgen von Nährstoffmangel, insbesondere bei der Bewertung des ökologischen Zustands, berücksichtigt werden.</a:t>
            </a:r>
          </a:p>
          <a:p>
            <a:endParaRPr lang="de-DE"/>
          </a:p>
          <a:p>
            <a:r>
              <a:rPr lang="de-DE"/>
              <a:t>Was heißt das für die Zielerreichung des guten fischökologischen Zustandes im Hinblick auf die Biomasse? </a:t>
            </a:r>
          </a:p>
          <a:p>
            <a:pPr lvl="1"/>
            <a:r>
              <a:rPr lang="de-DE"/>
              <a:t>Referenzzustand niedrige Temperaturen und hohe Nährstoffe</a:t>
            </a:r>
          </a:p>
          <a:p>
            <a:pPr lvl="1"/>
            <a:r>
              <a:rPr lang="de-DE"/>
              <a:t>Aktuell: hohe Temperaturen und niedrige Nährstoffe </a:t>
            </a:r>
          </a:p>
          <a:p>
            <a:pPr lvl="1"/>
            <a:endParaRPr lang="de-DE"/>
          </a:p>
          <a:p>
            <a:r>
              <a:rPr lang="de-DE"/>
              <a:t>Anpassung des Bewertungssystems und der Erwartungshaltung bezüglich morphologischer Maßnahmen </a:t>
            </a:r>
          </a:p>
          <a:p>
            <a:pPr lvl="1"/>
            <a:r>
              <a:rPr lang="de-DE"/>
              <a:t>Realistische Erwartungshaltung entwickeln </a:t>
            </a:r>
          </a:p>
        </p:txBody>
      </p:sp>
      <p:sp>
        <p:nvSpPr>
          <p:cNvPr id="4" name="Foliennummernplatzhalter 3"/>
          <p:cNvSpPr>
            <a:spLocks noGrp="1"/>
          </p:cNvSpPr>
          <p:nvPr>
            <p:ph type="sldNum" sz="quarter" idx="5"/>
          </p:nvPr>
        </p:nvSpPr>
        <p:spPr/>
        <p:txBody>
          <a:bodyPr/>
          <a:lstStyle/>
          <a:p>
            <a:fld id="{FC4AD04A-D846-4DC8-BB96-83DD3F04C1CA}" type="slidenum">
              <a:rPr lang="en-US" smtClean="0"/>
              <a:t>24</a:t>
            </a:fld>
            <a:endParaRPr lang="en-US"/>
          </a:p>
        </p:txBody>
      </p:sp>
    </p:spTree>
    <p:extLst>
      <p:ext uri="{BB962C8B-B14F-4D97-AF65-F5344CB8AC3E}">
        <p14:creationId xmlns:p14="http://schemas.microsoft.com/office/powerpoint/2010/main" val="33999090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2.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6.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jpe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4.sv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6.sv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8.sv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7.jpe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9.sv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4.sv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0.jpe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6.sv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4.sv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1.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41.xml"/><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11.sv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11.sv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45.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46.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47.xml"/><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48.xml"/><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9.xml"/><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15.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9.sv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2.jpeg"/><Relationship Id="rId5" Type="http://schemas.openxmlformats.org/officeDocument/2006/relationships/image" Target="../media/image1.emf"/><Relationship Id="rId4" Type="http://schemas.openxmlformats.org/officeDocument/2006/relationships/oleObject" Target="../embeddings/oleObject16.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weiß">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4091726878"/>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374650" y="2409247"/>
            <a:ext cx="4576803" cy="600164"/>
          </a:xfrm>
        </p:spPr>
        <p:txBody>
          <a:bodyPr lIns="0" tIns="0" rIns="0" bIns="0"/>
          <a:lstStyle>
            <a:lvl1pPr algn="r" rtl="0">
              <a:defRPr sz="1300">
                <a:solidFill>
                  <a:schemeClr val="tx1"/>
                </a:solidFill>
              </a:defRPr>
            </a:lvl1pPr>
          </a:lstStyle>
          <a:p>
            <a:pPr lvl="0"/>
            <a:r>
              <a:rPr lang="de-DE"/>
              <a:t>Verfasser</a:t>
            </a:r>
            <a:br>
              <a:rPr lang="de-DE"/>
            </a:br>
            <a:r>
              <a:rPr lang="de-DE"/>
              <a:t>Ort</a:t>
            </a:r>
            <a:br>
              <a:rPr lang="de-DE"/>
            </a:br>
            <a:r>
              <a:rPr lang="de-DE"/>
              <a:t>TT. Monat JJJJ</a:t>
            </a:r>
          </a:p>
        </p:txBody>
      </p:sp>
      <p:sp>
        <p:nvSpPr>
          <p:cNvPr id="12" name="Grafik 46">
            <a:extLst>
              <a:ext uri="{FF2B5EF4-FFF2-40B4-BE49-F238E27FC236}">
                <a16:creationId xmlns:a16="http://schemas.microsoft.com/office/drawing/2014/main" id="{D03A7A3C-5598-4595-BC1C-E2B4FF7951A7}"/>
              </a:ext>
            </a:extLst>
          </p:cNvPr>
          <p:cNvSpPr>
            <a:spLocks noChangeAspect="1"/>
          </p:cNvSpPr>
          <p:nvPr userDrawn="1"/>
        </p:nvSpPr>
        <p:spPr>
          <a:xfrm>
            <a:off x="5131453" y="2450298"/>
            <a:ext cx="1929095" cy="1957404"/>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pic>
        <p:nvPicPr>
          <p:cNvPr id="11" name="Grafik 10">
            <a:extLst>
              <a:ext uri="{FF2B5EF4-FFF2-40B4-BE49-F238E27FC236}">
                <a16:creationId xmlns:a16="http://schemas.microsoft.com/office/drawing/2014/main" id="{853AAB4E-7316-4F2B-B201-F6B872EDAFDF}"/>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76982" y="6276307"/>
            <a:ext cx="1038599" cy="212725"/>
          </a:xfrm>
          <a:prstGeom prst="rect">
            <a:avLst/>
          </a:prstGeom>
        </p:spPr>
      </p:pic>
      <p:sp>
        <p:nvSpPr>
          <p:cNvPr id="3" name="Titel 2">
            <a:extLst>
              <a:ext uri="{FF2B5EF4-FFF2-40B4-BE49-F238E27FC236}">
                <a16:creationId xmlns:a16="http://schemas.microsoft.com/office/drawing/2014/main" id="{C32F64A1-F14B-9A75-06C0-B56ECE86ADF9}"/>
              </a:ext>
            </a:extLst>
          </p:cNvPr>
          <p:cNvSpPr>
            <a:spLocks noGrp="1"/>
          </p:cNvSpPr>
          <p:nvPr>
            <p:ph type="title"/>
          </p:nvPr>
        </p:nvSpPr>
        <p:spPr>
          <a:xfrm>
            <a:off x="376982" y="300465"/>
            <a:ext cx="9662368" cy="415498"/>
          </a:xfrm>
        </p:spPr>
        <p:txBody>
          <a:bodyPr vert="horz"/>
          <a:lstStyle>
            <a:lvl1pPr rtl="0">
              <a:defRPr/>
            </a:lvl1pPr>
          </a:lstStyle>
          <a:p>
            <a:r>
              <a:rPr lang="de-DE"/>
              <a:t>Mastertitelformat bearbeiten</a:t>
            </a:r>
          </a:p>
        </p:txBody>
      </p:sp>
    </p:spTree>
    <p:extLst>
      <p:ext uri="{BB962C8B-B14F-4D97-AF65-F5344CB8AC3E}">
        <p14:creationId xmlns:p14="http://schemas.microsoft.com/office/powerpoint/2010/main" val="3540336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_blau">
    <p:bg>
      <p:bgPr>
        <a:solidFill>
          <a:schemeClr val="tx2"/>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467944865"/>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374650" y="2409247"/>
            <a:ext cx="4576803" cy="600164"/>
          </a:xfrm>
        </p:spPr>
        <p:txBody>
          <a:bodyPr lIns="0" tIns="0" rIns="0" bIns="0"/>
          <a:lstStyle>
            <a:lvl1pPr algn="r" rtl="0">
              <a:defRPr sz="1300">
                <a:solidFill>
                  <a:schemeClr val="bg1"/>
                </a:solidFill>
              </a:defRPr>
            </a:lvl1pPr>
          </a:lstStyle>
          <a:p>
            <a:pPr lvl="0"/>
            <a:r>
              <a:rPr lang="de-DE"/>
              <a:t>Verfasser</a:t>
            </a:r>
            <a:br>
              <a:rPr lang="de-DE"/>
            </a:br>
            <a:r>
              <a:rPr lang="de-DE"/>
              <a:t>Ort</a:t>
            </a:r>
            <a:br>
              <a:rPr lang="de-DE"/>
            </a:br>
            <a:r>
              <a:rPr lang="de-DE"/>
              <a:t>TT. Monat JJJJ</a:t>
            </a:r>
          </a:p>
        </p:txBody>
      </p:sp>
      <p:sp>
        <p:nvSpPr>
          <p:cNvPr id="12" name="Grafik 46">
            <a:extLst>
              <a:ext uri="{FF2B5EF4-FFF2-40B4-BE49-F238E27FC236}">
                <a16:creationId xmlns:a16="http://schemas.microsoft.com/office/drawing/2014/main" id="{D03A7A3C-5598-4595-BC1C-E2B4FF7951A7}"/>
              </a:ext>
            </a:extLst>
          </p:cNvPr>
          <p:cNvSpPr>
            <a:spLocks noChangeAspect="1"/>
          </p:cNvSpPr>
          <p:nvPr userDrawn="1"/>
        </p:nvSpPr>
        <p:spPr>
          <a:xfrm>
            <a:off x="5131452" y="2450299"/>
            <a:ext cx="1929095" cy="1957404"/>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bg1"/>
          </a:solidFill>
          <a:ln w="9525" cap="flat">
            <a:noFill/>
            <a:prstDash val="solid"/>
            <a:miter/>
          </a:ln>
        </p:spPr>
        <p:txBody>
          <a:bodyPr rtlCol="0" anchor="ctr"/>
          <a:lstStyle/>
          <a:p>
            <a:pPr rtl="0"/>
            <a:endParaRPr lang="de-DE"/>
          </a:p>
        </p:txBody>
      </p:sp>
      <p:pic>
        <p:nvPicPr>
          <p:cNvPr id="11" name="Grafik 10">
            <a:extLst>
              <a:ext uri="{FF2B5EF4-FFF2-40B4-BE49-F238E27FC236}">
                <a16:creationId xmlns:a16="http://schemas.microsoft.com/office/drawing/2014/main" id="{853AAB4E-7316-4F2B-B201-F6B872EDAFDF}"/>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76982" y="6274800"/>
            <a:ext cx="1038599" cy="212725"/>
          </a:xfrm>
          <a:prstGeom prst="rect">
            <a:avLst/>
          </a:prstGeom>
        </p:spPr>
      </p:pic>
      <p:sp>
        <p:nvSpPr>
          <p:cNvPr id="3" name="Titel 2">
            <a:extLst>
              <a:ext uri="{FF2B5EF4-FFF2-40B4-BE49-F238E27FC236}">
                <a16:creationId xmlns:a16="http://schemas.microsoft.com/office/drawing/2014/main" id="{48A15D41-E4A8-DAA9-A193-0A46F9DCB216}"/>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
        <p:nvSpPr>
          <p:cNvPr id="6" name="Textfeld 5">
            <a:extLst>
              <a:ext uri="{FF2B5EF4-FFF2-40B4-BE49-F238E27FC236}">
                <a16:creationId xmlns:a16="http://schemas.microsoft.com/office/drawing/2014/main" id="{8E4FBEA0-4DD6-0215-DD17-56F5149A0507}"/>
              </a:ext>
            </a:extLst>
          </p:cNvPr>
          <p:cNvSpPr txBox="1"/>
          <p:nvPr userDrawn="1">
            <p:extLst>
              <p:ext uri="{1162E1C5-73C7-4A58-AE30-91384D911F3F}">
                <p184:classification xmlns:p184="http://schemas.microsoft.com/office/powerpoint/2018/4/main" val="ftr"/>
              </p:ext>
            </p:extLst>
          </p:nvPr>
        </p:nvSpPr>
        <p:spPr>
          <a:xfrm>
            <a:off x="5070078" y="6688280"/>
            <a:ext cx="2051844" cy="138499"/>
          </a:xfrm>
          <a:prstGeom prst="rect">
            <a:avLst/>
          </a:prstGeom>
        </p:spPr>
        <p:txBody>
          <a:bodyPr horzOverflow="overflow" wrap="none" lIns="0" tIns="0" rIns="0" bIns="0">
            <a:spAutoFit/>
          </a:bodyPr>
          <a:lstStyle/>
          <a:p>
            <a:pPr algn="ctr" rtl="0"/>
            <a:r>
              <a:rPr lang="de-DE" sz="900">
                <a:solidFill>
                  <a:schemeClr val="bg1"/>
                </a:solidFill>
                <a:latin typeface="+mn-lt"/>
                <a:ea typeface="Calibri" panose="020F0502020204030204" pitchFamily="34" charset="0"/>
                <a:cs typeface="Calibri" panose="020F0502020204030204" pitchFamily="34" charset="0"/>
              </a:rPr>
              <a:t>Nur für den internen Gebrauch - </a:t>
            </a:r>
            <a:r>
              <a:rPr lang="de-DE" sz="900">
                <a:solidFill>
                  <a:schemeClr val="bg1"/>
                </a:solidFill>
                <a:latin typeface="Calibri" panose="020F0502020204030204" pitchFamily="34" charset="0"/>
                <a:ea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255795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_Foto_Logo blau mitti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4216709002"/>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solidFill>
            <a:srgbClr val="F2F6F9"/>
          </a:solid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78944" y="2030551"/>
            <a:ext cx="10057368" cy="735756"/>
          </a:xfrm>
        </p:spPr>
        <p:txBody>
          <a:bodyPr lIns="0" tIns="180000" rIns="0" bIns="0"/>
          <a:lstStyle>
            <a:lvl1pPr algn="ctr" rtl="0">
              <a:defRPr sz="1800">
                <a:solidFill>
                  <a:schemeClr val="tx2"/>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78945" y="861000"/>
            <a:ext cx="10057368" cy="1169551"/>
          </a:xfrm>
        </p:spPr>
        <p:txBody>
          <a:bodyPr vert="horz" anchor="b"/>
          <a:lstStyle>
            <a:lvl1pPr algn="ctr" rtl="0">
              <a:defRPr sz="3800">
                <a:solidFill>
                  <a:schemeClr val="tx2"/>
                </a:solidFill>
              </a:defRPr>
            </a:lvl1pPr>
          </a:lstStyle>
          <a:p>
            <a:r>
              <a:rPr lang="de-DE"/>
              <a:t>Titel der Präsentation</a:t>
            </a:r>
            <a:br>
              <a:rPr lang="de-DE"/>
            </a:br>
            <a:r>
              <a:rPr lang="de-DE"/>
              <a:t>Diese kann auch zweizeilig sein.</a:t>
            </a:r>
          </a:p>
        </p:txBody>
      </p:sp>
      <p:sp>
        <p:nvSpPr>
          <p:cNvPr id="6" name="Tabellenplatzhalter 50">
            <a:extLst>
              <a:ext uri="{FF2B5EF4-FFF2-40B4-BE49-F238E27FC236}">
                <a16:creationId xmlns:a16="http://schemas.microsoft.com/office/drawing/2014/main" id="{E691C6A6-2DDC-036A-D4EA-15A3E67AA8C8}"/>
              </a:ext>
            </a:extLst>
          </p:cNvPr>
          <p:cNvSpPr>
            <a:spLocks noGrp="1" noChangeAspect="1"/>
          </p:cNvSpPr>
          <p:nvPr>
            <p:ph type="tbl" sz="quarter" idx="17" hasCustomPrompt="1"/>
          </p:nvPr>
        </p:nvSpPr>
        <p:spPr>
          <a:xfrm>
            <a:off x="4778846" y="3429000"/>
            <a:ext cx="2657565" cy="2663825"/>
          </a:xfrm>
          <a:blipFill>
            <a:blip>
              <a:extLst>
                <a:ext uri="{96DAC541-7B7A-43D3-8B79-37D633B846F1}">
                  <asvg:svgBlip xmlns:asvg="http://schemas.microsoft.com/office/drawing/2016/SVG/main" r:embed="rId6"/>
                </a:ext>
              </a:extLst>
            </a:blip>
            <a:stretch>
              <a:fillRect/>
            </a:stretch>
          </a:blipFill>
        </p:spPr>
        <p:txBody>
          <a:bodyPr>
            <a:noAutofit/>
          </a:bodyPr>
          <a:lstStyle>
            <a:lvl1pPr rtl="0">
              <a:defRPr/>
            </a:lvl1pPr>
          </a:lstStyle>
          <a:p>
            <a:r>
              <a:rPr lang="de-DE"/>
              <a:t> </a:t>
            </a:r>
          </a:p>
        </p:txBody>
      </p:sp>
      <p:sp>
        <p:nvSpPr>
          <p:cNvPr id="13" name="Textplatzhalter 3">
            <a:extLst>
              <a:ext uri="{FF2B5EF4-FFF2-40B4-BE49-F238E27FC236}">
                <a16:creationId xmlns:a16="http://schemas.microsoft.com/office/drawing/2014/main" id="{2F73382A-644E-0E10-91E4-6B397E0A469B}"/>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rgbClr val="000000"/>
                </a:solidFill>
                <a:latin typeface="Calibri" panose="020F0502020204030204" pitchFamily="34" charset="0"/>
                <a:cs typeface="Calibri" panose="020F0502020204030204" pitchFamily="34" charset="0"/>
              </a:defRPr>
            </a:lvl1pPr>
          </a:lstStyle>
          <a:p>
            <a:pPr lvl="0"/>
            <a:r>
              <a:rPr lang="de-DE"/>
              <a:t>Klassifizierung</a:t>
            </a:r>
          </a:p>
        </p:txBody>
      </p:sp>
    </p:spTree>
    <p:extLst>
      <p:ext uri="{BB962C8B-B14F-4D97-AF65-F5344CB8AC3E}">
        <p14:creationId xmlns:p14="http://schemas.microsoft.com/office/powerpoint/2010/main" val="1827924997"/>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_Foto_Logo weiß mitti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853238958"/>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blipFill>
            <a:blip r:embed="rId6"/>
            <a:stretch>
              <a:fillRect/>
            </a:stretch>
          </a:blip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78944" y="2030551"/>
            <a:ext cx="10057368" cy="735756"/>
          </a:xfrm>
        </p:spPr>
        <p:txBody>
          <a:bodyPr lIns="0" tIns="180000" rIns="0" bIns="0"/>
          <a:lstStyle>
            <a:lvl1pPr algn="ctr" rtl="0">
              <a:defRPr sz="1800">
                <a:solidFill>
                  <a:schemeClr val="bg1"/>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78945" y="861000"/>
            <a:ext cx="10057368" cy="1169551"/>
          </a:xfrm>
        </p:spPr>
        <p:txBody>
          <a:bodyPr vert="horz" anchor="b"/>
          <a:lstStyle>
            <a:lvl1pPr algn="ctr" rtl="0">
              <a:defRPr sz="3800">
                <a:solidFill>
                  <a:schemeClr val="bg1"/>
                </a:solidFill>
              </a:defRPr>
            </a:lvl1pPr>
          </a:lstStyle>
          <a:p>
            <a:r>
              <a:rPr lang="de-DE"/>
              <a:t>Titel der Präsentation</a:t>
            </a:r>
            <a:br>
              <a:rPr lang="de-DE"/>
            </a:br>
            <a:r>
              <a:rPr lang="de-DE"/>
              <a:t>Diese kann auch zweizeilig sein.</a:t>
            </a:r>
          </a:p>
        </p:txBody>
      </p:sp>
      <p:sp>
        <p:nvSpPr>
          <p:cNvPr id="28" name="Textplatzhalter 3">
            <a:extLst>
              <a:ext uri="{FF2B5EF4-FFF2-40B4-BE49-F238E27FC236}">
                <a16:creationId xmlns:a16="http://schemas.microsoft.com/office/drawing/2014/main" id="{093CFC22-AB03-88B3-4D5B-5FE99AD34ACE}"/>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chemeClr val="bg1"/>
                </a:solidFill>
                <a:latin typeface="Calibri" panose="020F0502020204030204" pitchFamily="34" charset="0"/>
                <a:cs typeface="Calibri" panose="020F0502020204030204" pitchFamily="34" charset="0"/>
              </a:defRPr>
            </a:lvl1pPr>
          </a:lstStyle>
          <a:p>
            <a:pPr lvl="0"/>
            <a:r>
              <a:rPr lang="de-DE"/>
              <a:t>Klassifizierung</a:t>
            </a:r>
          </a:p>
        </p:txBody>
      </p:sp>
      <p:sp>
        <p:nvSpPr>
          <p:cNvPr id="29" name="Tabellenplatzhalter 50">
            <a:extLst>
              <a:ext uri="{FF2B5EF4-FFF2-40B4-BE49-F238E27FC236}">
                <a16:creationId xmlns:a16="http://schemas.microsoft.com/office/drawing/2014/main" id="{433D351F-50A8-BE59-0037-AC9AFF5062DC}"/>
              </a:ext>
            </a:extLst>
          </p:cNvPr>
          <p:cNvSpPr>
            <a:spLocks noGrp="1" noChangeAspect="1"/>
          </p:cNvSpPr>
          <p:nvPr>
            <p:ph type="tbl" sz="quarter" idx="17" hasCustomPrompt="1"/>
          </p:nvPr>
        </p:nvSpPr>
        <p:spPr>
          <a:xfrm>
            <a:off x="4778846" y="3429000"/>
            <a:ext cx="2657565" cy="2663825"/>
          </a:xfrm>
          <a:blipFill>
            <a:blip>
              <a:extLst>
                <a:ext uri="{96DAC541-7B7A-43D3-8B79-37D633B846F1}">
                  <asvg:svgBlip xmlns:asvg="http://schemas.microsoft.com/office/drawing/2016/SVG/main" r:embed="rId7"/>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1171545073"/>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folie_Foto_Logo blau recht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370632072"/>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solidFill>
            <a:srgbClr val="F2F6F9"/>
          </a:solid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55686" y="3818419"/>
            <a:ext cx="5313127" cy="735756"/>
          </a:xfrm>
        </p:spPr>
        <p:txBody>
          <a:bodyPr lIns="0" tIns="180000" rIns="0" bIns="0"/>
          <a:lstStyle>
            <a:lvl1pPr algn="ctr" rtl="0">
              <a:defRPr sz="1800">
                <a:solidFill>
                  <a:schemeClr val="tx2"/>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55687" y="2064093"/>
            <a:ext cx="5313127" cy="1754326"/>
          </a:xfrm>
        </p:spPr>
        <p:txBody>
          <a:bodyPr vert="horz" anchor="b"/>
          <a:lstStyle>
            <a:lvl1pPr algn="ctr" rtl="0">
              <a:defRPr sz="3800">
                <a:solidFill>
                  <a:schemeClr val="tx2"/>
                </a:solidFill>
              </a:defRPr>
            </a:lvl1pPr>
          </a:lstStyle>
          <a:p>
            <a:r>
              <a:rPr lang="de-DE"/>
              <a:t>Titel der Präsentation</a:t>
            </a:r>
            <a:br>
              <a:rPr lang="de-DE"/>
            </a:br>
            <a:r>
              <a:rPr lang="de-DE"/>
              <a:t>Diese kann auch mehrzeilig sein.</a:t>
            </a:r>
          </a:p>
        </p:txBody>
      </p:sp>
      <p:sp>
        <p:nvSpPr>
          <p:cNvPr id="5" name="Textplatzhalter 3">
            <a:extLst>
              <a:ext uri="{FF2B5EF4-FFF2-40B4-BE49-F238E27FC236}">
                <a16:creationId xmlns:a16="http://schemas.microsoft.com/office/drawing/2014/main" id="{9DADE054-1DDA-6C01-777A-6E728BDF9A0D}"/>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rgbClr val="000000"/>
                </a:solidFill>
                <a:latin typeface="Calibri" panose="020F0502020204030204" pitchFamily="34" charset="0"/>
                <a:cs typeface="Calibri" panose="020F0502020204030204" pitchFamily="34" charset="0"/>
              </a:defRPr>
            </a:lvl1pPr>
          </a:lstStyle>
          <a:p>
            <a:pPr lvl="0"/>
            <a:r>
              <a:rPr lang="de-DE"/>
              <a:t>Klassifizierung</a:t>
            </a:r>
          </a:p>
        </p:txBody>
      </p:sp>
      <p:sp>
        <p:nvSpPr>
          <p:cNvPr id="6" name="Tabellenplatzhalter 50">
            <a:extLst>
              <a:ext uri="{FF2B5EF4-FFF2-40B4-BE49-F238E27FC236}">
                <a16:creationId xmlns:a16="http://schemas.microsoft.com/office/drawing/2014/main" id="{E691C6A6-2DDC-036A-D4EA-15A3E67AA8C8}"/>
              </a:ext>
            </a:extLst>
          </p:cNvPr>
          <p:cNvSpPr>
            <a:spLocks noGrp="1" noChangeAspect="1"/>
          </p:cNvSpPr>
          <p:nvPr>
            <p:ph type="tbl" sz="quarter" idx="17" hasCustomPrompt="1"/>
          </p:nvPr>
        </p:nvSpPr>
        <p:spPr>
          <a:xfrm>
            <a:off x="6965007" y="1615858"/>
            <a:ext cx="3617762" cy="3626284"/>
          </a:xfrm>
          <a:blipFill>
            <a:blip>
              <a:extLst>
                <a:ext uri="{96DAC541-7B7A-43D3-8B79-37D633B846F1}">
                  <asvg:svgBlip xmlns:asvg="http://schemas.microsoft.com/office/drawing/2016/SVG/main" r:embed="rId6"/>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2849597399"/>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_Foto_Logo weiß recht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370632072"/>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solidFill>
            <a:srgbClr val="6691BB"/>
          </a:solid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55686" y="3818419"/>
            <a:ext cx="5313127" cy="735756"/>
          </a:xfrm>
        </p:spPr>
        <p:txBody>
          <a:bodyPr lIns="0" tIns="180000" rIns="0" bIns="0"/>
          <a:lstStyle>
            <a:lvl1pPr algn="ctr" rtl="0">
              <a:defRPr sz="1800">
                <a:solidFill>
                  <a:schemeClr val="bg1"/>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55687" y="2064093"/>
            <a:ext cx="5313127" cy="1754326"/>
          </a:xfrm>
        </p:spPr>
        <p:txBody>
          <a:bodyPr vert="horz" anchor="b"/>
          <a:lstStyle>
            <a:lvl1pPr algn="ctr" rtl="0">
              <a:defRPr sz="3800">
                <a:solidFill>
                  <a:schemeClr val="bg1"/>
                </a:solidFill>
              </a:defRPr>
            </a:lvl1pPr>
          </a:lstStyle>
          <a:p>
            <a:r>
              <a:rPr lang="de-DE"/>
              <a:t>Titel der Präsentation</a:t>
            </a:r>
            <a:br>
              <a:rPr lang="de-DE"/>
            </a:br>
            <a:r>
              <a:rPr lang="de-DE"/>
              <a:t>Diese kann auch mehrzeilig sein.</a:t>
            </a:r>
          </a:p>
        </p:txBody>
      </p:sp>
      <p:sp>
        <p:nvSpPr>
          <p:cNvPr id="5" name="Textplatzhalter 3">
            <a:extLst>
              <a:ext uri="{FF2B5EF4-FFF2-40B4-BE49-F238E27FC236}">
                <a16:creationId xmlns:a16="http://schemas.microsoft.com/office/drawing/2014/main" id="{9DADE054-1DDA-6C01-777A-6E728BDF9A0D}"/>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chemeClr val="bg1"/>
                </a:solidFill>
                <a:latin typeface="Calibri" panose="020F0502020204030204" pitchFamily="34" charset="0"/>
                <a:cs typeface="Calibri" panose="020F0502020204030204" pitchFamily="34" charset="0"/>
              </a:defRPr>
            </a:lvl1pPr>
          </a:lstStyle>
          <a:p>
            <a:pPr lvl="0"/>
            <a:r>
              <a:rPr lang="de-DE"/>
              <a:t>Klassifizierung</a:t>
            </a:r>
          </a:p>
        </p:txBody>
      </p:sp>
      <p:sp>
        <p:nvSpPr>
          <p:cNvPr id="7" name="Tabellenplatzhalter 50">
            <a:extLst>
              <a:ext uri="{FF2B5EF4-FFF2-40B4-BE49-F238E27FC236}">
                <a16:creationId xmlns:a16="http://schemas.microsoft.com/office/drawing/2014/main" id="{2D083FF1-20AC-E00A-1799-A21713EA4EA7}"/>
              </a:ext>
            </a:extLst>
          </p:cNvPr>
          <p:cNvSpPr>
            <a:spLocks noGrp="1" noChangeAspect="1"/>
          </p:cNvSpPr>
          <p:nvPr>
            <p:ph type="tbl" sz="quarter" idx="18" hasCustomPrompt="1"/>
          </p:nvPr>
        </p:nvSpPr>
        <p:spPr>
          <a:xfrm>
            <a:off x="6965007" y="1615858"/>
            <a:ext cx="3617762" cy="3626284"/>
          </a:xfrm>
          <a:blipFill>
            <a:blip>
              <a:extLst>
                <a:ext uri="{96DAC541-7B7A-43D3-8B79-37D633B846F1}">
                  <asvg:svgBlip xmlns:asvg="http://schemas.microsoft.com/office/drawing/2016/SVG/main" r:embed="rId6"/>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3640855367"/>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folie_Foto_Logo 2 blau mitti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203111495"/>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blipFill>
            <a:blip r:embed="rId6"/>
            <a:stretch>
              <a:fillRect/>
            </a:stretch>
          </a:blip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78944" y="2483610"/>
            <a:ext cx="10057368" cy="735756"/>
          </a:xfrm>
        </p:spPr>
        <p:txBody>
          <a:bodyPr lIns="0" tIns="180000" rIns="0" bIns="0"/>
          <a:lstStyle>
            <a:lvl1pPr algn="ctr" rtl="0">
              <a:defRPr sz="1800">
                <a:solidFill>
                  <a:schemeClr val="tx2"/>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78945" y="1314059"/>
            <a:ext cx="10057368" cy="1169551"/>
          </a:xfrm>
        </p:spPr>
        <p:txBody>
          <a:bodyPr vert="horz" anchor="t"/>
          <a:lstStyle>
            <a:lvl1pPr algn="ctr" rtl="0">
              <a:defRPr sz="3800">
                <a:solidFill>
                  <a:schemeClr val="tx2"/>
                </a:solidFill>
              </a:defRPr>
            </a:lvl1pPr>
          </a:lstStyle>
          <a:p>
            <a:r>
              <a:rPr lang="de-DE"/>
              <a:t>Titel der Präsentation</a:t>
            </a:r>
            <a:br>
              <a:rPr lang="de-DE"/>
            </a:br>
            <a:r>
              <a:rPr lang="de-DE"/>
              <a:t>Diese kann auch zweizeilig sein.</a:t>
            </a:r>
          </a:p>
        </p:txBody>
      </p:sp>
      <p:sp>
        <p:nvSpPr>
          <p:cNvPr id="13" name="Textplatzhalter 3">
            <a:extLst>
              <a:ext uri="{FF2B5EF4-FFF2-40B4-BE49-F238E27FC236}">
                <a16:creationId xmlns:a16="http://schemas.microsoft.com/office/drawing/2014/main" id="{2F73382A-644E-0E10-91E4-6B397E0A469B}"/>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rgbClr val="000000"/>
                </a:solidFill>
                <a:latin typeface="Calibri" panose="020F0502020204030204" pitchFamily="34" charset="0"/>
                <a:cs typeface="Calibri" panose="020F0502020204030204" pitchFamily="34" charset="0"/>
              </a:defRPr>
            </a:lvl1pPr>
          </a:lstStyle>
          <a:p>
            <a:pPr lvl="0"/>
            <a:r>
              <a:rPr lang="de-DE"/>
              <a:t>Klassifizierung</a:t>
            </a:r>
          </a:p>
        </p:txBody>
      </p:sp>
      <p:sp>
        <p:nvSpPr>
          <p:cNvPr id="7" name="Tabellenplatzhalter 50">
            <a:extLst>
              <a:ext uri="{FF2B5EF4-FFF2-40B4-BE49-F238E27FC236}">
                <a16:creationId xmlns:a16="http://schemas.microsoft.com/office/drawing/2014/main" id="{55AAB246-4A1C-EA5C-E4EB-CFAD8969E253}"/>
              </a:ext>
            </a:extLst>
          </p:cNvPr>
          <p:cNvSpPr>
            <a:spLocks noGrp="1" noChangeAspect="1"/>
          </p:cNvSpPr>
          <p:nvPr>
            <p:ph type="tbl" sz="quarter" idx="16" hasCustomPrompt="1"/>
          </p:nvPr>
        </p:nvSpPr>
        <p:spPr>
          <a:xfrm>
            <a:off x="4352902" y="3882059"/>
            <a:ext cx="3483251" cy="1492163"/>
          </a:xfrm>
          <a:blipFill>
            <a:blip>
              <a:extLst>
                <a:ext uri="{96DAC541-7B7A-43D3-8B79-37D633B846F1}">
                  <asvg:svgBlip xmlns:asvg="http://schemas.microsoft.com/office/drawing/2016/SVG/main" r:embed="rId7"/>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2873797486"/>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folie_Foto_Logo 2 weiß mitti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4184194251"/>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solidFill>
            <a:srgbClr val="6691BB"/>
          </a:solid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1078944" y="2483610"/>
            <a:ext cx="10057368" cy="735756"/>
          </a:xfrm>
        </p:spPr>
        <p:txBody>
          <a:bodyPr lIns="0" tIns="180000" rIns="0" bIns="0"/>
          <a:lstStyle>
            <a:lvl1pPr algn="ctr" rtl="0">
              <a:defRPr sz="1800">
                <a:solidFill>
                  <a:schemeClr val="bg1"/>
                </a:solidFill>
                <a:latin typeface="+mj-lt"/>
              </a:defRPr>
            </a:lvl1pPr>
          </a:lstStyle>
          <a:p>
            <a:pPr lvl="0"/>
            <a:r>
              <a:rPr lang="de-DE"/>
              <a:t>Verfasser</a:t>
            </a:r>
            <a:br>
              <a:rPr lang="de-DE"/>
            </a:br>
            <a:r>
              <a:rPr lang="de-DE"/>
              <a:t>Ort, TT. Monat YYYY</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1078945" y="1314059"/>
            <a:ext cx="10057368" cy="1169551"/>
          </a:xfrm>
        </p:spPr>
        <p:txBody>
          <a:bodyPr vert="horz" anchor="t"/>
          <a:lstStyle>
            <a:lvl1pPr algn="ctr" rtl="0">
              <a:defRPr sz="3800">
                <a:solidFill>
                  <a:schemeClr val="bg1"/>
                </a:solidFill>
              </a:defRPr>
            </a:lvl1pPr>
          </a:lstStyle>
          <a:p>
            <a:r>
              <a:rPr lang="de-DE"/>
              <a:t>Titel der Präsentation</a:t>
            </a:r>
            <a:br>
              <a:rPr lang="de-DE"/>
            </a:br>
            <a:r>
              <a:rPr lang="de-DE"/>
              <a:t>Diese kann auch zweizeilig sein.</a:t>
            </a:r>
          </a:p>
        </p:txBody>
      </p:sp>
      <p:sp>
        <p:nvSpPr>
          <p:cNvPr id="28" name="Textplatzhalter 3">
            <a:extLst>
              <a:ext uri="{FF2B5EF4-FFF2-40B4-BE49-F238E27FC236}">
                <a16:creationId xmlns:a16="http://schemas.microsoft.com/office/drawing/2014/main" id="{093CFC22-AB03-88B3-4D5B-5FE99AD34ACE}"/>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chemeClr val="bg1"/>
                </a:solidFill>
                <a:latin typeface="Calibri" panose="020F0502020204030204" pitchFamily="34" charset="0"/>
                <a:cs typeface="Calibri" panose="020F0502020204030204" pitchFamily="34" charset="0"/>
              </a:defRPr>
            </a:lvl1pPr>
          </a:lstStyle>
          <a:p>
            <a:pPr lvl="0"/>
            <a:r>
              <a:rPr lang="de-DE"/>
              <a:t>Klassifizierung</a:t>
            </a:r>
          </a:p>
        </p:txBody>
      </p:sp>
      <p:sp>
        <p:nvSpPr>
          <p:cNvPr id="21" name="Tabellenplatzhalter 50">
            <a:extLst>
              <a:ext uri="{FF2B5EF4-FFF2-40B4-BE49-F238E27FC236}">
                <a16:creationId xmlns:a16="http://schemas.microsoft.com/office/drawing/2014/main" id="{832F610F-6DBE-3A21-6DF3-ABB41210B098}"/>
              </a:ext>
            </a:extLst>
          </p:cNvPr>
          <p:cNvSpPr>
            <a:spLocks noGrp="1" noChangeAspect="1"/>
          </p:cNvSpPr>
          <p:nvPr>
            <p:ph type="tbl" sz="quarter" idx="19" hasCustomPrompt="1"/>
          </p:nvPr>
        </p:nvSpPr>
        <p:spPr>
          <a:xfrm>
            <a:off x="4366004" y="3882059"/>
            <a:ext cx="3483251" cy="1492163"/>
          </a:xfrm>
          <a:blipFill>
            <a:blip>
              <a:extLst>
                <a:ext uri="{96DAC541-7B7A-43D3-8B79-37D633B846F1}">
                  <asvg:svgBlip xmlns:asvg="http://schemas.microsoft.com/office/drawing/2016/SVG/main" r:embed="rId6"/>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697222453"/>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Kapiteltrenner_Text groß">
    <p:bg>
      <p:bgPr>
        <a:solidFill>
          <a:schemeClr val="tx2"/>
        </a:solidFill>
        <a:effectLst/>
      </p:bgPr>
    </p:b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16118618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6705"/>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bg1"/>
          </a:solidFill>
          <a:ln w="9525" cap="flat">
            <a:noFill/>
            <a:prstDash val="solid"/>
            <a:miter/>
          </a:ln>
        </p:spPr>
        <p:txBody>
          <a:bodyPr rtlCol="0" anchor="ctr"/>
          <a:lstStyle/>
          <a:p>
            <a:pPr rtl="0"/>
            <a:endParaRPr lang="de-DE"/>
          </a:p>
        </p:txBody>
      </p:sp>
      <p:sp>
        <p:nvSpPr>
          <p:cNvPr id="4" name="Fußzeilenplatzhalter 3">
            <a:extLst>
              <a:ext uri="{FF2B5EF4-FFF2-40B4-BE49-F238E27FC236}">
                <a16:creationId xmlns:a16="http://schemas.microsoft.com/office/drawing/2014/main" id="{3149C7A1-E2C4-0D92-5CBD-52EB3A3F89C1}"/>
              </a:ext>
            </a:extLst>
          </p:cNvPr>
          <p:cNvSpPr>
            <a:spLocks noGrp="1"/>
          </p:cNvSpPr>
          <p:nvPr>
            <p:ph type="ftr" sz="quarter" idx="15"/>
          </p:nvPr>
        </p:nvSpPr>
        <p:spPr/>
        <p:txBody>
          <a:bodyPr/>
          <a:lstStyle>
            <a:lvl1pPr rtl="0">
              <a:defRPr>
                <a:solidFill>
                  <a:schemeClr val="bg1"/>
                </a:solidFill>
              </a:defRPr>
            </a:lvl1pPr>
          </a:lstStyle>
          <a:p>
            <a:endParaRPr lang="de-DE"/>
          </a:p>
        </p:txBody>
      </p:sp>
      <p:sp>
        <p:nvSpPr>
          <p:cNvPr id="5" name="Foliennummernplatzhalter 4">
            <a:extLst>
              <a:ext uri="{FF2B5EF4-FFF2-40B4-BE49-F238E27FC236}">
                <a16:creationId xmlns:a16="http://schemas.microsoft.com/office/drawing/2014/main" id="{95C12E95-3571-9FF3-7743-5B1939D02A2C}"/>
              </a:ext>
            </a:extLst>
          </p:cNvPr>
          <p:cNvSpPr>
            <a:spLocks noGrp="1"/>
          </p:cNvSpPr>
          <p:nvPr>
            <p:ph type="sldNum" sz="quarter" idx="16"/>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3" name="Titel 2">
            <a:extLst>
              <a:ext uri="{FF2B5EF4-FFF2-40B4-BE49-F238E27FC236}">
                <a16:creationId xmlns:a16="http://schemas.microsoft.com/office/drawing/2014/main" id="{A2E9F791-1400-CDC6-92E1-CE3015C87F9C}"/>
              </a:ext>
            </a:extLst>
          </p:cNvPr>
          <p:cNvSpPr>
            <a:spLocks noGrp="1"/>
          </p:cNvSpPr>
          <p:nvPr>
            <p:ph type="title"/>
          </p:nvPr>
        </p:nvSpPr>
        <p:spPr>
          <a:xfrm>
            <a:off x="1061192" y="2598004"/>
            <a:ext cx="10075122" cy="1661993"/>
          </a:xfrm>
        </p:spPr>
        <p:txBody>
          <a:bodyPr vert="horz" anchor="ctr"/>
          <a:lstStyle>
            <a:lvl1pPr algn="ctr" rtl="0">
              <a:defRPr sz="5400">
                <a:solidFill>
                  <a:schemeClr val="bg1"/>
                </a:solidFill>
              </a:defRPr>
            </a:lvl1pPr>
          </a:lstStyle>
          <a:p>
            <a:r>
              <a:rPr lang="de-DE"/>
              <a:t>Mastertitelformat bearbeiten</a:t>
            </a:r>
          </a:p>
        </p:txBody>
      </p:sp>
      <p:sp>
        <p:nvSpPr>
          <p:cNvPr id="6" name="Textfeld 5">
            <a:extLst>
              <a:ext uri="{FF2B5EF4-FFF2-40B4-BE49-F238E27FC236}">
                <a16:creationId xmlns:a16="http://schemas.microsoft.com/office/drawing/2014/main" id="{64FD9947-6B7C-5787-D082-DB5107DFDACD}"/>
              </a:ext>
            </a:extLst>
          </p:cNvPr>
          <p:cNvSpPr txBox="1"/>
          <p:nvPr userDrawn="1">
            <p:extLst>
              <p:ext uri="{1162E1C5-73C7-4A58-AE30-91384D911F3F}">
                <p184:classification xmlns:p184="http://schemas.microsoft.com/office/powerpoint/2018/4/main" val="ftr"/>
              </p:ext>
            </p:extLst>
          </p:nvPr>
        </p:nvSpPr>
        <p:spPr>
          <a:xfrm>
            <a:off x="5142213" y="6688280"/>
            <a:ext cx="1907573" cy="138499"/>
          </a:xfrm>
          <a:prstGeom prst="rect">
            <a:avLst/>
          </a:prstGeom>
        </p:spPr>
        <p:txBody>
          <a:bodyPr horzOverflow="overflow" wrap="none" lIns="0" tIns="0" rIns="0" bIns="0">
            <a:spAutoFit/>
          </a:bodyPr>
          <a:lstStyle/>
          <a:p>
            <a:pPr algn="ctr" rtl="0"/>
            <a:r>
              <a:rPr lang="de-DE" sz="900">
                <a:solidFill>
                  <a:schemeClr val="bg1"/>
                </a:solidFill>
                <a:latin typeface="Calibri" panose="020F0502020204030204" pitchFamily="34" charset="0"/>
                <a:ea typeface="Calibri" panose="020F0502020204030204" pitchFamily="34" charset="0"/>
                <a:cs typeface="Calibri" panose="020F0502020204030204" pitchFamily="34" charset="0"/>
              </a:rPr>
              <a:t>Nur für den internen Gebrauch - Internal</a:t>
            </a:r>
          </a:p>
        </p:txBody>
      </p:sp>
    </p:spTree>
    <p:extLst>
      <p:ext uri="{BB962C8B-B14F-4D97-AF65-F5344CB8AC3E}">
        <p14:creationId xmlns:p14="http://schemas.microsoft.com/office/powerpoint/2010/main" val="395147870"/>
      </p:ext>
    </p:extLst>
  </p:cSld>
  <p:clrMapOvr>
    <a:masterClrMapping/>
  </p:clrMapOvr>
  <p:extLst>
    <p:ext uri="{DCECCB84-F9BA-43D5-87BE-67443E8EF086}">
      <p15:sldGuideLst xmlns:p15="http://schemas.microsoft.com/office/powerpoint/2012/main">
        <p15:guide id="1" pos="665" userDrawn="1">
          <p15:clr>
            <a:srgbClr val="FBAE40"/>
          </p15:clr>
        </p15:guide>
        <p15:guide id="2" pos="701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solidFill>
          <a:schemeClr val="tx2"/>
        </a:solidFill>
        <a:effectLst/>
      </p:bgPr>
    </p:bg>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90169772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6705"/>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bg1"/>
          </a:solidFill>
          <a:ln w="9525" cap="flat">
            <a:noFill/>
            <a:prstDash val="solid"/>
            <a:miter/>
          </a:ln>
        </p:spPr>
        <p:txBody>
          <a:bodyPr rtlCol="0" anchor="ctr"/>
          <a:lstStyle/>
          <a:p>
            <a:pPr rtl="0"/>
            <a:endParaRPr lang="de-DE"/>
          </a:p>
        </p:txBody>
      </p:sp>
      <p:sp>
        <p:nvSpPr>
          <p:cNvPr id="4" name="Fußzeilenplatzhalter 3">
            <a:extLst>
              <a:ext uri="{FF2B5EF4-FFF2-40B4-BE49-F238E27FC236}">
                <a16:creationId xmlns:a16="http://schemas.microsoft.com/office/drawing/2014/main" id="{3149C7A1-E2C4-0D92-5CBD-52EB3A3F89C1}"/>
              </a:ext>
            </a:extLst>
          </p:cNvPr>
          <p:cNvSpPr>
            <a:spLocks noGrp="1"/>
          </p:cNvSpPr>
          <p:nvPr>
            <p:ph type="ftr" sz="quarter" idx="15"/>
          </p:nvPr>
        </p:nvSpPr>
        <p:spPr/>
        <p:txBody>
          <a:bodyPr/>
          <a:lstStyle>
            <a:lvl1pPr rtl="0">
              <a:defRPr>
                <a:solidFill>
                  <a:schemeClr val="bg1"/>
                </a:solidFill>
              </a:defRPr>
            </a:lvl1pPr>
          </a:lstStyle>
          <a:p>
            <a:endParaRPr lang="de-DE"/>
          </a:p>
        </p:txBody>
      </p:sp>
      <p:sp>
        <p:nvSpPr>
          <p:cNvPr id="5" name="Foliennummernplatzhalter 4">
            <a:extLst>
              <a:ext uri="{FF2B5EF4-FFF2-40B4-BE49-F238E27FC236}">
                <a16:creationId xmlns:a16="http://schemas.microsoft.com/office/drawing/2014/main" id="{95C12E95-3571-9FF3-7743-5B1939D02A2C}"/>
              </a:ext>
            </a:extLst>
          </p:cNvPr>
          <p:cNvSpPr>
            <a:spLocks noGrp="1"/>
          </p:cNvSpPr>
          <p:nvPr>
            <p:ph type="sldNum" sz="quarter" idx="16"/>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3" name="Titel 2">
            <a:extLst>
              <a:ext uri="{FF2B5EF4-FFF2-40B4-BE49-F238E27FC236}">
                <a16:creationId xmlns:a16="http://schemas.microsoft.com/office/drawing/2014/main" id="{A2E9F791-1400-CDC6-92E1-CE3015C87F9C}"/>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
        <p:nvSpPr>
          <p:cNvPr id="6" name="Textfeld 5">
            <a:extLst>
              <a:ext uri="{FF2B5EF4-FFF2-40B4-BE49-F238E27FC236}">
                <a16:creationId xmlns:a16="http://schemas.microsoft.com/office/drawing/2014/main" id="{64FD9947-6B7C-5787-D082-DB5107DFDACD}"/>
              </a:ext>
            </a:extLst>
          </p:cNvPr>
          <p:cNvSpPr txBox="1"/>
          <p:nvPr userDrawn="1">
            <p:extLst>
              <p:ext uri="{1162E1C5-73C7-4A58-AE30-91384D911F3F}">
                <p184:classification xmlns:p184="http://schemas.microsoft.com/office/powerpoint/2018/4/main" val="ftr"/>
              </p:ext>
            </p:extLst>
          </p:nvPr>
        </p:nvSpPr>
        <p:spPr>
          <a:xfrm>
            <a:off x="5142213" y="6688280"/>
            <a:ext cx="1907573" cy="138499"/>
          </a:xfrm>
          <a:prstGeom prst="rect">
            <a:avLst/>
          </a:prstGeom>
        </p:spPr>
        <p:txBody>
          <a:bodyPr horzOverflow="overflow" wrap="none" lIns="0" tIns="0" rIns="0" bIns="0">
            <a:spAutoFit/>
          </a:bodyPr>
          <a:lstStyle/>
          <a:p>
            <a:pPr algn="ctr" rtl="0"/>
            <a:r>
              <a:rPr lang="de-DE" sz="900">
                <a:solidFill>
                  <a:schemeClr val="bg1"/>
                </a:solidFill>
                <a:latin typeface="Calibri" panose="020F0502020204030204" pitchFamily="34" charset="0"/>
                <a:ea typeface="Calibri" panose="020F0502020204030204" pitchFamily="34" charset="0"/>
                <a:cs typeface="Calibri" panose="020F0502020204030204" pitchFamily="34" charset="0"/>
              </a:rPr>
              <a:t>Nur für den internen Gebrauch - Internal</a:t>
            </a:r>
          </a:p>
        </p:txBody>
      </p:sp>
    </p:spTree>
    <p:extLst>
      <p:ext uri="{BB962C8B-B14F-4D97-AF65-F5344CB8AC3E}">
        <p14:creationId xmlns:p14="http://schemas.microsoft.com/office/powerpoint/2010/main" val="3468759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trenner_Foto_Logo blau rechts">
    <p:bg>
      <p:bgPr>
        <a:solidFill>
          <a:srgbClr val="F2F6F9"/>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3979432808"/>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blipFill>
            <a:blip r:embed="rId6"/>
            <a:stretch>
              <a:fillRect/>
            </a:stretch>
          </a:blip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947738" y="2030551"/>
            <a:ext cx="10289292" cy="458757"/>
          </a:xfrm>
        </p:spPr>
        <p:txBody>
          <a:bodyPr lIns="0" tIns="180000" rIns="0" bIns="0"/>
          <a:lstStyle>
            <a:lvl1pPr algn="l" rtl="0">
              <a:defRPr sz="1800">
                <a:solidFill>
                  <a:schemeClr val="tx2"/>
                </a:solidFill>
                <a:latin typeface="+mj-lt"/>
              </a:defRPr>
            </a:lvl1pPr>
          </a:lstStyle>
          <a:p>
            <a:pPr lvl="0"/>
            <a:r>
              <a:rPr lang="de-DE"/>
              <a:t>Das ist Platz für zusätzlichen Text.</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947739" y="861000"/>
            <a:ext cx="10289292" cy="1169551"/>
          </a:xfrm>
        </p:spPr>
        <p:txBody>
          <a:bodyPr vert="horz" anchor="t"/>
          <a:lstStyle>
            <a:lvl1pPr algn="l" rtl="0">
              <a:defRPr sz="3800">
                <a:solidFill>
                  <a:schemeClr val="tx2"/>
                </a:solidFill>
              </a:defRPr>
            </a:lvl1pPr>
          </a:lstStyle>
          <a:p>
            <a:r>
              <a:rPr lang="de-DE"/>
              <a:t>Kapitelüberschrift</a:t>
            </a:r>
            <a:br>
              <a:rPr lang="de-DE"/>
            </a:br>
            <a:r>
              <a:rPr lang="de-DE"/>
              <a:t>Diese kann auch zweizeilig sein.</a:t>
            </a:r>
          </a:p>
        </p:txBody>
      </p:sp>
      <p:sp>
        <p:nvSpPr>
          <p:cNvPr id="19" name="Fußzeilenplatzhalter 18">
            <a:extLst>
              <a:ext uri="{FF2B5EF4-FFF2-40B4-BE49-F238E27FC236}">
                <a16:creationId xmlns:a16="http://schemas.microsoft.com/office/drawing/2014/main" id="{A44C3E8C-3DBB-C62F-9697-E36AD9C2B68E}"/>
              </a:ext>
            </a:extLst>
          </p:cNvPr>
          <p:cNvSpPr>
            <a:spLocks noGrp="1"/>
          </p:cNvSpPr>
          <p:nvPr>
            <p:ph type="ftr" sz="quarter" idx="15"/>
          </p:nvPr>
        </p:nvSpPr>
        <p:spPr/>
        <p:txBody>
          <a:bodyPr/>
          <a:lstStyle>
            <a:lvl1pPr rtl="0">
              <a:defRPr>
                <a:solidFill>
                  <a:schemeClr val="tx2"/>
                </a:solidFill>
              </a:defRPr>
            </a:lvl1pPr>
          </a:lstStyle>
          <a:p>
            <a:endParaRPr lang="de-DE"/>
          </a:p>
        </p:txBody>
      </p:sp>
      <p:sp>
        <p:nvSpPr>
          <p:cNvPr id="20" name="Foliennummernplatzhalter 19">
            <a:extLst>
              <a:ext uri="{FF2B5EF4-FFF2-40B4-BE49-F238E27FC236}">
                <a16:creationId xmlns:a16="http://schemas.microsoft.com/office/drawing/2014/main" id="{648FCB94-B9E4-7FBC-2054-0093094B9B41}"/>
              </a:ext>
            </a:extLst>
          </p:cNvPr>
          <p:cNvSpPr>
            <a:spLocks noGrp="1"/>
          </p:cNvSpPr>
          <p:nvPr>
            <p:ph type="sldNum" sz="quarter" idx="16"/>
          </p:nvPr>
        </p:nvSpPr>
        <p:spPr/>
        <p:txBody>
          <a:bodyPr/>
          <a:lstStyle>
            <a:lvl1pPr rtl="0">
              <a:defRPr>
                <a:solidFill>
                  <a:schemeClr val="tx2"/>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6" name="Textplatzhalter 3">
            <a:extLst>
              <a:ext uri="{FF2B5EF4-FFF2-40B4-BE49-F238E27FC236}">
                <a16:creationId xmlns:a16="http://schemas.microsoft.com/office/drawing/2014/main" id="{29AF1AFE-5868-269F-5D9C-A8532AE298A4}"/>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rgbClr val="000000"/>
                </a:solidFill>
                <a:latin typeface="Calibri" panose="020F0502020204030204" pitchFamily="34" charset="0"/>
                <a:cs typeface="Calibri" panose="020F0502020204030204" pitchFamily="34" charset="0"/>
              </a:defRPr>
            </a:lvl1pPr>
          </a:lstStyle>
          <a:p>
            <a:pPr lvl="0"/>
            <a:r>
              <a:rPr lang="de-DE"/>
              <a:t>Klassifizierung</a:t>
            </a:r>
          </a:p>
        </p:txBody>
      </p:sp>
      <p:sp>
        <p:nvSpPr>
          <p:cNvPr id="12" name="Tabellenplatzhalter 50">
            <a:extLst>
              <a:ext uri="{FF2B5EF4-FFF2-40B4-BE49-F238E27FC236}">
                <a16:creationId xmlns:a16="http://schemas.microsoft.com/office/drawing/2014/main" id="{36C1BFD9-7592-77E6-B451-BA60E537A933}"/>
              </a:ext>
            </a:extLst>
          </p:cNvPr>
          <p:cNvSpPr>
            <a:spLocks noGrp="1" noChangeAspect="1"/>
          </p:cNvSpPr>
          <p:nvPr>
            <p:ph type="tbl" sz="quarter" idx="17" hasCustomPrompt="1"/>
          </p:nvPr>
        </p:nvSpPr>
        <p:spPr>
          <a:xfrm>
            <a:off x="9288979" y="4140183"/>
            <a:ext cx="1948053" cy="1952642"/>
          </a:xfrm>
          <a:blipFill>
            <a:blip>
              <a:extLst>
                <a:ext uri="{96DAC541-7B7A-43D3-8B79-37D633B846F1}">
                  <asvg:svgBlip xmlns:asvg="http://schemas.microsoft.com/office/drawing/2016/SVG/main" r:embed="rId7"/>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43038514"/>
      </p:ext>
    </p:extLst>
  </p:cSld>
  <p:clrMapOvr>
    <a:masterClrMapping/>
  </p:clrMapOvr>
  <p:extLst>
    <p:ext uri="{DCECCB84-F9BA-43D5-87BE-67443E8EF086}">
      <p15:sldGuideLst xmlns:p15="http://schemas.microsoft.com/office/powerpoint/2012/main">
        <p15:guide id="1" pos="597">
          <p15:clr>
            <a:srgbClr val="FBAE40"/>
          </p15:clr>
        </p15:guide>
        <p15:guide id="2" pos="708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trenner_Foto_Logo rechts">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47201490"/>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1"/>
          </a:xfrm>
          <a:solidFill>
            <a:srgbClr val="6691BB"/>
          </a:solid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4" name="Textplatzhalter 3"/>
          <p:cNvSpPr>
            <a:spLocks noGrp="1"/>
          </p:cNvSpPr>
          <p:nvPr>
            <p:ph type="body" sz="quarter" idx="10" hasCustomPrompt="1"/>
          </p:nvPr>
        </p:nvSpPr>
        <p:spPr>
          <a:xfrm>
            <a:off x="947738" y="2030551"/>
            <a:ext cx="10296524" cy="735756"/>
          </a:xfrm>
        </p:spPr>
        <p:txBody>
          <a:bodyPr lIns="0" tIns="180000" rIns="0" bIns="0"/>
          <a:lstStyle>
            <a:lvl1pPr algn="l" rtl="0">
              <a:defRPr sz="1800">
                <a:solidFill>
                  <a:schemeClr val="bg1"/>
                </a:solidFill>
                <a:latin typeface="+mj-lt"/>
              </a:defRPr>
            </a:lvl1pPr>
          </a:lstStyle>
          <a:p>
            <a:pPr lvl="0"/>
            <a:r>
              <a:rPr lang="de-DE"/>
              <a:t>Das ist Platz für zusätzlichen Text.</a:t>
            </a:r>
            <a:br>
              <a:rPr lang="de-DE"/>
            </a:br>
            <a:r>
              <a:rPr lang="de-DE"/>
              <a:t>Gerne auch mehrzeilig</a:t>
            </a:r>
          </a:p>
        </p:txBody>
      </p:sp>
      <p:sp>
        <p:nvSpPr>
          <p:cNvPr id="3" name="Titel 2">
            <a:extLst>
              <a:ext uri="{FF2B5EF4-FFF2-40B4-BE49-F238E27FC236}">
                <a16:creationId xmlns:a16="http://schemas.microsoft.com/office/drawing/2014/main" id="{D3772D27-C60C-4205-B92E-61CCD4B69242}"/>
              </a:ext>
            </a:extLst>
          </p:cNvPr>
          <p:cNvSpPr>
            <a:spLocks noGrp="1"/>
          </p:cNvSpPr>
          <p:nvPr>
            <p:ph type="title" hasCustomPrompt="1"/>
          </p:nvPr>
        </p:nvSpPr>
        <p:spPr>
          <a:xfrm>
            <a:off x="947739" y="861000"/>
            <a:ext cx="10296524" cy="1169551"/>
          </a:xfrm>
        </p:spPr>
        <p:txBody>
          <a:bodyPr vert="horz" anchor="t"/>
          <a:lstStyle>
            <a:lvl1pPr rtl="0">
              <a:defRPr sz="3800">
                <a:solidFill>
                  <a:schemeClr val="bg1"/>
                </a:solidFill>
              </a:defRPr>
            </a:lvl1pPr>
          </a:lstStyle>
          <a:p>
            <a:r>
              <a:rPr lang="de-DE"/>
              <a:t>Kapitelüberschrift</a:t>
            </a:r>
            <a:br>
              <a:rPr lang="de-DE"/>
            </a:br>
            <a:r>
              <a:rPr lang="de-DE"/>
              <a:t>Diese kann auch mehrzeilig sein.</a:t>
            </a:r>
          </a:p>
        </p:txBody>
      </p:sp>
      <p:sp>
        <p:nvSpPr>
          <p:cNvPr id="19" name="Fußzeilenplatzhalter 18">
            <a:extLst>
              <a:ext uri="{FF2B5EF4-FFF2-40B4-BE49-F238E27FC236}">
                <a16:creationId xmlns:a16="http://schemas.microsoft.com/office/drawing/2014/main" id="{A44C3E8C-3DBB-C62F-9697-E36AD9C2B68E}"/>
              </a:ext>
            </a:extLst>
          </p:cNvPr>
          <p:cNvSpPr>
            <a:spLocks noGrp="1"/>
          </p:cNvSpPr>
          <p:nvPr>
            <p:ph type="ftr" sz="quarter" idx="15"/>
          </p:nvPr>
        </p:nvSpPr>
        <p:spPr/>
        <p:txBody>
          <a:bodyPr/>
          <a:lstStyle>
            <a:lvl1pPr rtl="0">
              <a:defRPr>
                <a:solidFill>
                  <a:schemeClr val="bg1"/>
                </a:solidFill>
              </a:defRPr>
            </a:lvl1pPr>
          </a:lstStyle>
          <a:p>
            <a:endParaRPr lang="de-DE"/>
          </a:p>
        </p:txBody>
      </p:sp>
      <p:sp>
        <p:nvSpPr>
          <p:cNvPr id="20" name="Foliennummernplatzhalter 19">
            <a:extLst>
              <a:ext uri="{FF2B5EF4-FFF2-40B4-BE49-F238E27FC236}">
                <a16:creationId xmlns:a16="http://schemas.microsoft.com/office/drawing/2014/main" id="{648FCB94-B9E4-7FBC-2054-0093094B9B41}"/>
              </a:ext>
            </a:extLst>
          </p:cNvPr>
          <p:cNvSpPr>
            <a:spLocks noGrp="1"/>
          </p:cNvSpPr>
          <p:nvPr>
            <p:ph type="sldNum" sz="quarter" idx="16"/>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10" name="Textplatzhalter 3">
            <a:extLst>
              <a:ext uri="{FF2B5EF4-FFF2-40B4-BE49-F238E27FC236}">
                <a16:creationId xmlns:a16="http://schemas.microsoft.com/office/drawing/2014/main" id="{33C40E27-4CEA-9DF4-8963-CA3C6A75015E}"/>
              </a:ext>
            </a:extLst>
          </p:cNvPr>
          <p:cNvSpPr>
            <a:spLocks noGrp="1"/>
          </p:cNvSpPr>
          <p:nvPr>
            <p:ph type="body" sz="quarter" idx="11" hasCustomPrompt="1"/>
          </p:nvPr>
        </p:nvSpPr>
        <p:spPr>
          <a:xfrm>
            <a:off x="5762575" y="6688282"/>
            <a:ext cx="666849" cy="138499"/>
          </a:xfrm>
        </p:spPr>
        <p:txBody>
          <a:bodyPr wrap="none" lIns="0" tIns="0" rIns="0" bIns="0"/>
          <a:lstStyle>
            <a:lvl1pPr algn="ctr" rtl="0">
              <a:defRPr sz="900">
                <a:solidFill>
                  <a:schemeClr val="bg1"/>
                </a:solidFill>
                <a:latin typeface="Calibri" panose="020F0502020204030204" pitchFamily="34" charset="0"/>
                <a:cs typeface="Calibri" panose="020F0502020204030204" pitchFamily="34" charset="0"/>
              </a:defRPr>
            </a:lvl1pPr>
          </a:lstStyle>
          <a:p>
            <a:pPr lvl="0"/>
            <a:r>
              <a:rPr lang="de-DE"/>
              <a:t>Klassifizierung</a:t>
            </a:r>
          </a:p>
        </p:txBody>
      </p:sp>
      <p:sp>
        <p:nvSpPr>
          <p:cNvPr id="12" name="Tabellenplatzhalter 50">
            <a:extLst>
              <a:ext uri="{FF2B5EF4-FFF2-40B4-BE49-F238E27FC236}">
                <a16:creationId xmlns:a16="http://schemas.microsoft.com/office/drawing/2014/main" id="{9D9FD2DB-EA24-919D-C06C-DE437F671B31}"/>
              </a:ext>
            </a:extLst>
          </p:cNvPr>
          <p:cNvSpPr>
            <a:spLocks noGrp="1" noChangeAspect="1"/>
          </p:cNvSpPr>
          <p:nvPr>
            <p:ph type="tbl" sz="quarter" idx="17" hasCustomPrompt="1"/>
          </p:nvPr>
        </p:nvSpPr>
        <p:spPr>
          <a:xfrm>
            <a:off x="9288979" y="4140183"/>
            <a:ext cx="1948053" cy="1952642"/>
          </a:xfrm>
          <a:blipFill>
            <a:blip>
              <a:extLst>
                <a:ext uri="{96DAC541-7B7A-43D3-8B79-37D633B846F1}">
                  <asvg:svgBlip xmlns:asvg="http://schemas.microsoft.com/office/drawing/2016/SVG/main" r:embed="rId6"/>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2729656548"/>
      </p:ext>
    </p:extLst>
  </p:cSld>
  <p:clrMapOvr>
    <a:masterClrMapping/>
  </p:clrMapOvr>
  <p:extLst>
    <p:ext uri="{DCECCB84-F9BA-43D5-87BE-67443E8EF086}">
      <p15:sldGuideLst xmlns:p15="http://schemas.microsoft.com/office/powerpoint/2012/main">
        <p15:guide id="1" pos="597">
          <p15:clr>
            <a:srgbClr val="FBAE40"/>
          </p15:clr>
        </p15:guide>
        <p15:guide id="2" pos="708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213994407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hasCustomPrompt="1"/>
          </p:nvPr>
        </p:nvSpPr>
        <p:spPr>
          <a:xfrm>
            <a:off x="376981" y="1608111"/>
            <a:ext cx="9662369" cy="1107996"/>
          </a:xfrm>
        </p:spPr>
        <p:txBody>
          <a:bodyPr>
            <a:spAutoFit/>
          </a:bodyPr>
          <a:lstStyle>
            <a:lvl1pPr marL="182563" indent="-182563" rtl="0">
              <a:buFont typeface="Calibri" panose="020F0502020204030204" pitchFamily="34" charset="0"/>
              <a:buChar char="‒"/>
              <a:defRPr/>
            </a:lvl1pPr>
            <a:lvl2pPr marL="355600" indent="-177800">
              <a:defRPr/>
            </a:lvl2pPr>
            <a:lvl3pPr marL="538163" indent="-177800">
              <a:defRPr/>
            </a:lvl3pPr>
            <a:lvl4pPr marL="182563" indent="-176213">
              <a:buFont typeface="Calibri" panose="020F0502020204030204" pitchFamily="34" charset="0"/>
              <a:buChar char="‒"/>
              <a:defRPr/>
            </a:lvl4pPr>
            <a:lvl5pPr marL="355600" indent="-177800">
              <a:defRPr/>
            </a:lvl5pPr>
            <a:lvl6pPr marL="538163" indent="-180975">
              <a:defRPr/>
            </a:lvl6pPr>
          </a:lstStyle>
          <a:p>
            <a:pPr lvl="0"/>
            <a:r>
              <a:rPr lang="de-DE" err="1"/>
              <a:t>Agendapunkt</a:t>
            </a:r>
            <a:r>
              <a:rPr lang="de-DE"/>
              <a:t> 1</a:t>
            </a:r>
          </a:p>
          <a:p>
            <a:pPr lvl="0"/>
            <a:r>
              <a:rPr lang="de-DE" err="1"/>
              <a:t>Agendapunkt</a:t>
            </a:r>
            <a:r>
              <a:rPr lang="de-DE"/>
              <a:t> 2</a:t>
            </a:r>
          </a:p>
          <a:p>
            <a:pPr lvl="0"/>
            <a:r>
              <a:rPr lang="de-DE" err="1"/>
              <a:t>Agendapunkt</a:t>
            </a:r>
            <a:r>
              <a:rPr lang="de-DE"/>
              <a:t> 3</a:t>
            </a:r>
          </a:p>
          <a:p>
            <a:pPr lvl="0"/>
            <a:r>
              <a:rPr lang="de-DE" err="1"/>
              <a:t>Agendapunkt</a:t>
            </a:r>
            <a:r>
              <a:rPr lang="de-DE"/>
              <a:t> 4</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C73D6526-4100-82F5-3ECF-41D57D8C5819}"/>
              </a:ext>
            </a:extLst>
          </p:cNvPr>
          <p:cNvSpPr>
            <a:spLocks noGrp="1"/>
          </p:cNvSpPr>
          <p:nvPr>
            <p:ph type="title" hasCustomPrompt="1"/>
          </p:nvPr>
        </p:nvSpPr>
        <p:spPr>
          <a:xfrm>
            <a:off x="376982" y="300465"/>
            <a:ext cx="9662368" cy="415498"/>
          </a:xfrm>
        </p:spPr>
        <p:txBody>
          <a:bodyPr vert="horz"/>
          <a:lstStyle>
            <a:lvl1pPr rtl="0">
              <a:defRPr/>
            </a:lvl1pPr>
          </a:lstStyle>
          <a:p>
            <a:r>
              <a:rPr lang="de-DE"/>
              <a:t>Agenda</a:t>
            </a:r>
          </a:p>
        </p:txBody>
      </p:sp>
    </p:spTree>
    <p:extLst>
      <p:ext uri="{BB962C8B-B14F-4D97-AF65-F5344CB8AC3E}">
        <p14:creationId xmlns:p14="http://schemas.microsoft.com/office/powerpoint/2010/main" val="2371314615"/>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mit Foto_V blau">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111144454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3" name="Bildplatzhalter 6">
            <a:extLst>
              <a:ext uri="{FF2B5EF4-FFF2-40B4-BE49-F238E27FC236}">
                <a16:creationId xmlns:a16="http://schemas.microsoft.com/office/drawing/2014/main" id="{3F69997E-FA28-0617-3862-619A3B6AEF64}"/>
              </a:ext>
            </a:extLst>
          </p:cNvPr>
          <p:cNvSpPr>
            <a:spLocks noGrp="1" noChangeAspect="1"/>
          </p:cNvSpPr>
          <p:nvPr>
            <p:ph type="pic" sz="quarter" idx="21" hasCustomPrompt="1"/>
          </p:nvPr>
        </p:nvSpPr>
        <p:spPr>
          <a:xfrm>
            <a:off x="6185694" y="188913"/>
            <a:ext cx="5814218" cy="6480120"/>
          </a:xfrm>
          <a:solidFill>
            <a:srgbClr val="F2F6F9"/>
          </a:solidFill>
        </p:spPr>
        <p:txBody>
          <a:bodyPr>
            <a:noAutofit/>
          </a:bodyPr>
          <a:lstStyle>
            <a:lvl1pPr rtl="0">
              <a:defRPr/>
            </a:lvl1pPr>
          </a:lstStyle>
          <a:p>
            <a:r>
              <a:rPr lang="de-DE"/>
              <a:t> </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hasCustomPrompt="1"/>
          </p:nvPr>
        </p:nvSpPr>
        <p:spPr>
          <a:xfrm>
            <a:off x="376981" y="1608111"/>
            <a:ext cx="5447557" cy="1107996"/>
          </a:xfrm>
        </p:spPr>
        <p:txBody>
          <a:bodyPr wrap="square">
            <a:spAutoFit/>
          </a:bodyPr>
          <a:lstStyle>
            <a:lvl1pPr marL="182563" indent="-182563" rtl="0">
              <a:buFont typeface="Calibri" panose="020F0502020204030204" pitchFamily="34" charset="0"/>
              <a:buChar char="‒"/>
              <a:defRPr/>
            </a:lvl1pPr>
            <a:lvl2pPr marL="355600" indent="-177800">
              <a:defRPr/>
            </a:lvl2pPr>
            <a:lvl3pPr marL="538163" indent="-177800">
              <a:defRPr/>
            </a:lvl3pPr>
            <a:lvl4pPr marL="182563" indent="-176213">
              <a:buFont typeface="Calibri" panose="020F0502020204030204" pitchFamily="34" charset="0"/>
              <a:buChar char="‒"/>
              <a:defRPr/>
            </a:lvl4pPr>
            <a:lvl5pPr marL="355600" indent="-177800">
              <a:defRPr/>
            </a:lvl5pPr>
            <a:lvl6pPr marL="538163" indent="-180975">
              <a:defRPr/>
            </a:lvl6pPr>
          </a:lstStyle>
          <a:p>
            <a:pPr lvl="0"/>
            <a:r>
              <a:rPr lang="de-DE" err="1"/>
              <a:t>Agendapunkt</a:t>
            </a:r>
            <a:r>
              <a:rPr lang="de-DE"/>
              <a:t> 1</a:t>
            </a:r>
          </a:p>
          <a:p>
            <a:pPr lvl="0"/>
            <a:r>
              <a:rPr lang="de-DE" err="1"/>
              <a:t>Agendapunkt</a:t>
            </a:r>
            <a:r>
              <a:rPr lang="de-DE"/>
              <a:t> 2</a:t>
            </a:r>
          </a:p>
          <a:p>
            <a:pPr lvl="0"/>
            <a:r>
              <a:rPr lang="de-DE" err="1"/>
              <a:t>Agendapunkt</a:t>
            </a:r>
            <a:r>
              <a:rPr lang="de-DE"/>
              <a:t> 3</a:t>
            </a:r>
          </a:p>
          <a:p>
            <a:pPr lvl="0"/>
            <a:r>
              <a:rPr lang="de-DE" err="1"/>
              <a:t>Agendapunkt</a:t>
            </a:r>
            <a:r>
              <a:rPr lang="de-DE"/>
              <a:t> 4</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C73D6526-4100-82F5-3ECF-41D57D8C5819}"/>
              </a:ext>
            </a:extLst>
          </p:cNvPr>
          <p:cNvSpPr>
            <a:spLocks noGrp="1"/>
          </p:cNvSpPr>
          <p:nvPr>
            <p:ph type="title" hasCustomPrompt="1"/>
          </p:nvPr>
        </p:nvSpPr>
        <p:spPr>
          <a:xfrm>
            <a:off x="376982" y="300465"/>
            <a:ext cx="5447556" cy="415498"/>
          </a:xfrm>
        </p:spPr>
        <p:txBody>
          <a:bodyPr vert="horz"/>
          <a:lstStyle>
            <a:lvl1pPr rtl="0">
              <a:defRPr/>
            </a:lvl1pPr>
          </a:lstStyle>
          <a:p>
            <a:r>
              <a:rPr lang="de-DE"/>
              <a:t>Agenda</a:t>
            </a:r>
          </a:p>
        </p:txBody>
      </p:sp>
      <p:sp>
        <p:nvSpPr>
          <p:cNvPr id="10" name="Tabellenplatzhalter 50">
            <a:extLst>
              <a:ext uri="{FF2B5EF4-FFF2-40B4-BE49-F238E27FC236}">
                <a16:creationId xmlns:a16="http://schemas.microsoft.com/office/drawing/2014/main" id="{60D4B4FF-A077-4414-AE7D-1F17865A099C}"/>
              </a:ext>
            </a:extLst>
          </p:cNvPr>
          <p:cNvSpPr>
            <a:spLocks noGrp="1" noChangeAspect="1"/>
          </p:cNvSpPr>
          <p:nvPr>
            <p:ph type="tbl" sz="quarter" idx="22" hasCustomPrompt="1"/>
          </p:nvPr>
        </p:nvSpPr>
        <p:spPr>
          <a:xfrm>
            <a:off x="9288979" y="4140183"/>
            <a:ext cx="1948053" cy="1952642"/>
          </a:xfrm>
          <a:blipFill>
            <a:blip>
              <a:extLst>
                <a:ext uri="{96DAC541-7B7A-43D3-8B79-37D633B846F1}">
                  <asvg:svgBlip xmlns:asvg="http://schemas.microsoft.com/office/drawing/2016/SVG/main" r:embed="rId5"/>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660667644"/>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pos="3897">
          <p15:clr>
            <a:srgbClr val="FBAE40"/>
          </p15:clr>
        </p15:guide>
        <p15:guide id="4" pos="3783">
          <p15:clr>
            <a:srgbClr val="FBAE40"/>
          </p15:clr>
        </p15:guide>
        <p15:guide id="5" pos="366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mit Foto">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44800602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3" name="Bildplatzhalter 6">
            <a:extLst>
              <a:ext uri="{FF2B5EF4-FFF2-40B4-BE49-F238E27FC236}">
                <a16:creationId xmlns:a16="http://schemas.microsoft.com/office/drawing/2014/main" id="{3F69997E-FA28-0617-3862-619A3B6AEF64}"/>
              </a:ext>
            </a:extLst>
          </p:cNvPr>
          <p:cNvSpPr>
            <a:spLocks noGrp="1" noChangeAspect="1"/>
          </p:cNvSpPr>
          <p:nvPr>
            <p:ph type="pic" sz="quarter" idx="21" hasCustomPrompt="1"/>
          </p:nvPr>
        </p:nvSpPr>
        <p:spPr>
          <a:xfrm>
            <a:off x="6185694" y="188913"/>
            <a:ext cx="5814218" cy="6480120"/>
          </a:xfrm>
          <a:solidFill>
            <a:srgbClr val="6691BB"/>
          </a:solidFill>
        </p:spPr>
        <p:txBody>
          <a:bodyPr>
            <a:noAutofit/>
          </a:bodyPr>
          <a:lstStyle>
            <a:lvl1pPr rtl="0">
              <a:defRPr/>
            </a:lvl1pPr>
          </a:lstStyle>
          <a:p>
            <a:r>
              <a:rPr lang="de-DE"/>
              <a:t> </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hasCustomPrompt="1"/>
          </p:nvPr>
        </p:nvSpPr>
        <p:spPr>
          <a:xfrm>
            <a:off x="376981" y="1608111"/>
            <a:ext cx="5447557" cy="1107996"/>
          </a:xfrm>
        </p:spPr>
        <p:txBody>
          <a:bodyPr wrap="square">
            <a:spAutoFit/>
          </a:bodyPr>
          <a:lstStyle>
            <a:lvl1pPr marL="182563" indent="-182563" rtl="0">
              <a:buFont typeface="Calibri" panose="020F0502020204030204" pitchFamily="34" charset="0"/>
              <a:buChar char="‒"/>
              <a:defRPr/>
            </a:lvl1pPr>
            <a:lvl2pPr marL="355600" indent="-177800">
              <a:defRPr/>
            </a:lvl2pPr>
            <a:lvl3pPr marL="538163" indent="-177800">
              <a:defRPr/>
            </a:lvl3pPr>
            <a:lvl4pPr marL="182563" indent="-176213">
              <a:buFont typeface="Calibri" panose="020F0502020204030204" pitchFamily="34" charset="0"/>
              <a:buChar char="‒"/>
              <a:defRPr/>
            </a:lvl4pPr>
            <a:lvl5pPr marL="355600" indent="-177800">
              <a:defRPr/>
            </a:lvl5pPr>
            <a:lvl6pPr marL="538163" indent="-180975">
              <a:defRPr/>
            </a:lvl6pPr>
          </a:lstStyle>
          <a:p>
            <a:pPr lvl="0"/>
            <a:r>
              <a:rPr lang="de-DE" err="1"/>
              <a:t>Agendapunkt</a:t>
            </a:r>
            <a:r>
              <a:rPr lang="de-DE"/>
              <a:t> 1</a:t>
            </a:r>
          </a:p>
          <a:p>
            <a:pPr lvl="0"/>
            <a:r>
              <a:rPr lang="de-DE" err="1"/>
              <a:t>Agendapunkt</a:t>
            </a:r>
            <a:r>
              <a:rPr lang="de-DE"/>
              <a:t> 2</a:t>
            </a:r>
          </a:p>
          <a:p>
            <a:pPr lvl="0"/>
            <a:r>
              <a:rPr lang="de-DE" err="1"/>
              <a:t>Agendapunkt</a:t>
            </a:r>
            <a:r>
              <a:rPr lang="de-DE"/>
              <a:t> 3</a:t>
            </a:r>
          </a:p>
          <a:p>
            <a:pPr lvl="0"/>
            <a:r>
              <a:rPr lang="de-DE" err="1"/>
              <a:t>Agendapunkt</a:t>
            </a:r>
            <a:r>
              <a:rPr lang="de-DE"/>
              <a:t> 4</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solidFill>
                  <a:schemeClr val="bg1"/>
                </a:solidFill>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C73D6526-4100-82F5-3ECF-41D57D8C5819}"/>
              </a:ext>
            </a:extLst>
          </p:cNvPr>
          <p:cNvSpPr>
            <a:spLocks noGrp="1"/>
          </p:cNvSpPr>
          <p:nvPr>
            <p:ph type="title" hasCustomPrompt="1"/>
          </p:nvPr>
        </p:nvSpPr>
        <p:spPr>
          <a:xfrm>
            <a:off x="376982" y="300465"/>
            <a:ext cx="5447556" cy="415498"/>
          </a:xfrm>
        </p:spPr>
        <p:txBody>
          <a:bodyPr vert="horz"/>
          <a:lstStyle>
            <a:lvl1pPr rtl="0">
              <a:defRPr/>
            </a:lvl1pPr>
          </a:lstStyle>
          <a:p>
            <a:r>
              <a:rPr lang="de-DE"/>
              <a:t>Agenda</a:t>
            </a:r>
          </a:p>
        </p:txBody>
      </p:sp>
      <p:sp>
        <p:nvSpPr>
          <p:cNvPr id="9" name="Tabellenplatzhalter 50">
            <a:extLst>
              <a:ext uri="{FF2B5EF4-FFF2-40B4-BE49-F238E27FC236}">
                <a16:creationId xmlns:a16="http://schemas.microsoft.com/office/drawing/2014/main" id="{332EF33A-9E4D-418C-E94E-349F0712543C}"/>
              </a:ext>
            </a:extLst>
          </p:cNvPr>
          <p:cNvSpPr>
            <a:spLocks noGrp="1" noChangeAspect="1"/>
          </p:cNvSpPr>
          <p:nvPr>
            <p:ph type="tbl" sz="quarter" idx="22" hasCustomPrompt="1"/>
          </p:nvPr>
        </p:nvSpPr>
        <p:spPr>
          <a:xfrm>
            <a:off x="9288979" y="4140183"/>
            <a:ext cx="1948053" cy="1952642"/>
          </a:xfrm>
          <a:blipFill>
            <a:blip>
              <a:extLst>
                <a:ext uri="{96DAC541-7B7A-43D3-8B79-37D633B846F1}">
                  <asvg:svgBlip xmlns:asvg="http://schemas.microsoft.com/office/drawing/2016/SVG/main" r:embed="rId5"/>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3604911532"/>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pos="3897">
          <p15:clr>
            <a:srgbClr val="FBAE40"/>
          </p15:clr>
        </p15:guide>
        <p15:guide id="4" pos="3783">
          <p15:clr>
            <a:srgbClr val="FBAE40"/>
          </p15:clr>
        </p15:guide>
        <p15:guide id="5" pos="3671"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blau mit Foto">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221211668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6" name="Bildplatzhalter 6">
            <a:extLst>
              <a:ext uri="{FF2B5EF4-FFF2-40B4-BE49-F238E27FC236}">
                <a16:creationId xmlns:a16="http://schemas.microsoft.com/office/drawing/2014/main" id="{0DA66B49-5BA4-2914-5ED2-6B2AE658243F}"/>
              </a:ext>
            </a:extLst>
          </p:cNvPr>
          <p:cNvSpPr>
            <a:spLocks noGrp="1" noChangeAspect="1"/>
          </p:cNvSpPr>
          <p:nvPr>
            <p:ph type="pic" sz="quarter" idx="21" hasCustomPrompt="1"/>
          </p:nvPr>
        </p:nvSpPr>
        <p:spPr>
          <a:xfrm>
            <a:off x="6185694" y="188913"/>
            <a:ext cx="5814218" cy="6480120"/>
          </a:xfrm>
          <a:solidFill>
            <a:srgbClr val="6691BB"/>
          </a:solidFill>
        </p:spPr>
        <p:txBody>
          <a:bodyPr>
            <a:noAutofit/>
          </a:bodyPr>
          <a:lstStyle>
            <a:lvl1pPr rtl="0">
              <a:defRPr/>
            </a:lvl1pPr>
          </a:lstStyle>
          <a:p>
            <a:r>
              <a:rPr lang="de-DE"/>
              <a:t> </a:t>
            </a:r>
          </a:p>
        </p:txBody>
      </p:sp>
      <p:sp>
        <p:nvSpPr>
          <p:cNvPr id="9" name="Rechteck 8">
            <a:extLst>
              <a:ext uri="{FF2B5EF4-FFF2-40B4-BE49-F238E27FC236}">
                <a16:creationId xmlns:a16="http://schemas.microsoft.com/office/drawing/2014/main" id="{7C5CEBF5-631E-BA7F-CF6D-7C1A1DC17354}"/>
              </a:ext>
            </a:extLst>
          </p:cNvPr>
          <p:cNvSpPr>
            <a:spLocks/>
          </p:cNvSpPr>
          <p:nvPr userDrawn="1"/>
        </p:nvSpPr>
        <p:spPr bwMode="auto">
          <a:xfrm>
            <a:off x="196982" y="188913"/>
            <a:ext cx="5988712" cy="6480119"/>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1500" b="0" i="0" u="none" strike="noStrike" cap="none" normalizeH="0" baseline="0" err="1">
              <a:ln>
                <a:noFill/>
              </a:ln>
              <a:solidFill>
                <a:schemeClr val="tx1"/>
              </a:solidFill>
              <a:effectLst/>
              <a:latin typeface="Arial" charset="0"/>
              <a:ea typeface="MS PGothic" pitchFamily="34" charset="-128"/>
            </a:endParaRP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solidFill>
                  <a:schemeClr val="bg1"/>
                </a:solidFill>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bg1"/>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hasCustomPrompt="1"/>
          </p:nvPr>
        </p:nvSpPr>
        <p:spPr>
          <a:xfrm>
            <a:off x="376981" y="1608111"/>
            <a:ext cx="5447557" cy="1107996"/>
          </a:xfrm>
        </p:spPr>
        <p:txBody>
          <a:bodyPr wrap="square">
            <a:spAutoFit/>
          </a:bodyPr>
          <a:lstStyle>
            <a:lvl1pPr marL="182563" indent="-182563" rtl="0">
              <a:buFont typeface="Calibri" panose="020F0502020204030204" pitchFamily="34" charset="0"/>
              <a:buChar char="‒"/>
              <a:defRPr>
                <a:solidFill>
                  <a:schemeClr val="bg1"/>
                </a:solidFill>
              </a:defRPr>
            </a:lvl1pPr>
            <a:lvl2pPr marL="355600" indent="-177800">
              <a:defRPr>
                <a:solidFill>
                  <a:schemeClr val="bg1"/>
                </a:solidFill>
              </a:defRPr>
            </a:lvl2pPr>
            <a:lvl3pPr marL="538163" indent="-177800">
              <a:defRPr>
                <a:solidFill>
                  <a:schemeClr val="bg1"/>
                </a:solidFill>
              </a:defRPr>
            </a:lvl3pPr>
            <a:lvl4pPr marL="182563" indent="-176213">
              <a:buFont typeface="Calibri" panose="020F0502020204030204" pitchFamily="34" charset="0"/>
              <a:buChar char="‒"/>
              <a:defRPr>
                <a:solidFill>
                  <a:schemeClr val="bg1"/>
                </a:solidFill>
              </a:defRPr>
            </a:lvl4pPr>
            <a:lvl5pPr marL="355600" indent="-177800">
              <a:defRPr>
                <a:solidFill>
                  <a:schemeClr val="bg1"/>
                </a:solidFill>
              </a:defRPr>
            </a:lvl5pPr>
            <a:lvl6pPr marL="538163" indent="-180975">
              <a:defRPr>
                <a:solidFill>
                  <a:schemeClr val="bg1"/>
                </a:solidFill>
              </a:defRPr>
            </a:lvl6pPr>
          </a:lstStyle>
          <a:p>
            <a:pPr lvl="0"/>
            <a:r>
              <a:rPr lang="de-DE" err="1"/>
              <a:t>Agendapunkt</a:t>
            </a:r>
            <a:r>
              <a:rPr lang="de-DE"/>
              <a:t> 1</a:t>
            </a:r>
          </a:p>
          <a:p>
            <a:pPr lvl="0"/>
            <a:r>
              <a:rPr lang="de-DE" err="1"/>
              <a:t>Agendapunkt</a:t>
            </a:r>
            <a:r>
              <a:rPr lang="de-DE"/>
              <a:t> 2</a:t>
            </a:r>
          </a:p>
          <a:p>
            <a:pPr lvl="0"/>
            <a:r>
              <a:rPr lang="de-DE" err="1"/>
              <a:t>Agendapunkt</a:t>
            </a:r>
            <a:r>
              <a:rPr lang="de-DE"/>
              <a:t> 3</a:t>
            </a:r>
          </a:p>
          <a:p>
            <a:pPr lvl="0"/>
            <a:r>
              <a:rPr lang="de-DE" err="1"/>
              <a:t>Agendapunkt</a:t>
            </a:r>
            <a:r>
              <a:rPr lang="de-DE"/>
              <a:t> 4</a:t>
            </a:r>
          </a:p>
        </p:txBody>
      </p:sp>
      <p:sp>
        <p:nvSpPr>
          <p:cNvPr id="2" name="Titel 1">
            <a:extLst>
              <a:ext uri="{FF2B5EF4-FFF2-40B4-BE49-F238E27FC236}">
                <a16:creationId xmlns:a16="http://schemas.microsoft.com/office/drawing/2014/main" id="{C73D6526-4100-82F5-3ECF-41D57D8C5819}"/>
              </a:ext>
            </a:extLst>
          </p:cNvPr>
          <p:cNvSpPr>
            <a:spLocks noGrp="1"/>
          </p:cNvSpPr>
          <p:nvPr>
            <p:ph type="title" hasCustomPrompt="1"/>
          </p:nvPr>
        </p:nvSpPr>
        <p:spPr>
          <a:xfrm>
            <a:off x="376982" y="300465"/>
            <a:ext cx="5447556" cy="415498"/>
          </a:xfrm>
        </p:spPr>
        <p:txBody>
          <a:bodyPr vert="horz"/>
          <a:lstStyle>
            <a:lvl1pPr rtl="0">
              <a:defRPr>
                <a:solidFill>
                  <a:schemeClr val="bg1"/>
                </a:solidFill>
              </a:defRPr>
            </a:lvl1pPr>
          </a:lstStyle>
          <a:p>
            <a:r>
              <a:rPr lang="de-DE"/>
              <a:t>Agenda</a:t>
            </a:r>
          </a:p>
        </p:txBody>
      </p:sp>
      <p:sp>
        <p:nvSpPr>
          <p:cNvPr id="10" name="Tabellenplatzhalter 50">
            <a:extLst>
              <a:ext uri="{FF2B5EF4-FFF2-40B4-BE49-F238E27FC236}">
                <a16:creationId xmlns:a16="http://schemas.microsoft.com/office/drawing/2014/main" id="{DBAB6387-6611-B39D-F590-C8C6FFD91CD7}"/>
              </a:ext>
            </a:extLst>
          </p:cNvPr>
          <p:cNvSpPr>
            <a:spLocks noGrp="1" noChangeAspect="1"/>
          </p:cNvSpPr>
          <p:nvPr>
            <p:ph type="tbl" sz="quarter" idx="22" hasCustomPrompt="1"/>
          </p:nvPr>
        </p:nvSpPr>
        <p:spPr>
          <a:xfrm>
            <a:off x="9288979" y="4140183"/>
            <a:ext cx="1948053" cy="1952642"/>
          </a:xfrm>
          <a:blipFill>
            <a:blip>
              <a:extLst>
                <a:ext uri="{96DAC541-7B7A-43D3-8B79-37D633B846F1}">
                  <asvg:svgBlip xmlns:asvg="http://schemas.microsoft.com/office/drawing/2016/SVG/main" r:embed="rId5"/>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663250964"/>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pos="7559">
          <p15:clr>
            <a:srgbClr val="FBAE40"/>
          </p15:clr>
        </p15:guide>
        <p15:guide id="4" pos="3783">
          <p15:clr>
            <a:srgbClr val="FBAE40"/>
          </p15:clr>
        </p15:guide>
        <p15:guide id="5" pos="12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99719813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p:nvPr>
        </p:nvSpPr>
        <p:spPr>
          <a:xfrm>
            <a:off x="376981" y="1608111"/>
            <a:ext cx="9662369"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B0C6DEB9-A9AA-31D9-5ED6-A8D6C9582328}"/>
              </a:ext>
            </a:extLst>
          </p:cNvPr>
          <p:cNvSpPr>
            <a:spLocks noGrp="1"/>
          </p:cNvSpPr>
          <p:nvPr>
            <p:ph type="title"/>
          </p:nvPr>
        </p:nvSpPr>
        <p:spPr>
          <a:xfrm>
            <a:off x="376982" y="300465"/>
            <a:ext cx="9662368" cy="415498"/>
          </a:xfrm>
        </p:spPr>
        <p:txBody>
          <a:bodyPr vert="horz"/>
          <a:lstStyle>
            <a:lvl1pPr rtl="0">
              <a:defRPr/>
            </a:lvl1pPr>
          </a:lstStyle>
          <a:p>
            <a:r>
              <a:rPr lang="de-DE"/>
              <a:t>Mastertitelformat bearbeiten</a:t>
            </a:r>
          </a:p>
        </p:txBody>
      </p:sp>
    </p:spTree>
    <p:extLst>
      <p:ext uri="{BB962C8B-B14F-4D97-AF65-F5344CB8AC3E}">
        <p14:creationId xmlns:p14="http://schemas.microsoft.com/office/powerpoint/2010/main" val="2085075259"/>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und Inhalt, blau">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180509260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3" name="Rechteck 2">
            <a:extLst>
              <a:ext uri="{FF2B5EF4-FFF2-40B4-BE49-F238E27FC236}">
                <a16:creationId xmlns:a16="http://schemas.microsoft.com/office/drawing/2014/main" id="{01B7011D-100D-E08B-4792-6E52E7F4061A}"/>
              </a:ext>
            </a:extLst>
          </p:cNvPr>
          <p:cNvSpPr/>
          <p:nvPr userDrawn="1"/>
        </p:nvSpPr>
        <p:spPr bwMode="auto">
          <a:xfrm>
            <a:off x="197400" y="188913"/>
            <a:ext cx="11797200" cy="6480175"/>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1500" b="0" i="0" u="none" strike="noStrike" cap="none" normalizeH="0" baseline="0" err="1">
              <a:ln>
                <a:noFill/>
              </a:ln>
              <a:solidFill>
                <a:schemeClr val="bg1"/>
              </a:solidFill>
              <a:effectLst/>
              <a:latin typeface="Arial" charset="0"/>
              <a:ea typeface="MS PGothic" pitchFamily="34" charset="-128"/>
            </a:endParaRPr>
          </a:p>
        </p:txBody>
      </p:sp>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solidFill>
                  <a:schemeClr val="bg1"/>
                </a:solidFill>
              </a:defRPr>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bg1"/>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p:nvPr>
        </p:nvSpPr>
        <p:spPr>
          <a:xfrm>
            <a:off x="376981" y="1608111"/>
            <a:ext cx="9662369" cy="1231106"/>
          </a:xfrm>
        </p:spPr>
        <p:txBody>
          <a:bodyPr>
            <a:spAutoFit/>
          </a:bodyPr>
          <a:lstStyle>
            <a:lvl1pPr rtl="0">
              <a:defRPr>
                <a:solidFill>
                  <a:schemeClr val="bg1"/>
                </a:solidFill>
              </a:defRPr>
            </a:lvl1pPr>
            <a:lvl2pPr rtl="0">
              <a:defRPr>
                <a:solidFill>
                  <a:schemeClr val="bg1"/>
                </a:solidFill>
              </a:defRPr>
            </a:lvl2pPr>
            <a:lvl3pPr rtl="0">
              <a:defRPr>
                <a:solidFill>
                  <a:schemeClr val="bg1"/>
                </a:solidFill>
              </a:defRPr>
            </a:lvl3pPr>
            <a:lvl4pPr rtl="0">
              <a:defRPr>
                <a:solidFill>
                  <a:schemeClr val="bg1"/>
                </a:solidFill>
              </a:defRPr>
            </a:lvl4pPr>
            <a:lvl5pPr rtl="0">
              <a:defRPr>
                <a:solidFill>
                  <a:schemeClr val="bg1"/>
                </a:solidFill>
              </a:defRPr>
            </a:lvl5pPr>
            <a:lvl6pPr>
              <a:defRPr>
                <a:solidFill>
                  <a:schemeClr val="bg1"/>
                </a:solidFill>
              </a:defRPr>
            </a:lvl6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solidFill>
                  <a:schemeClr val="bg1"/>
                </a:solidFill>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solidFill>
                  <a:schemeClr val="bg1"/>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B0C6DEB9-A9AA-31D9-5ED6-A8D6C9582328}"/>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Tree>
    <p:extLst>
      <p:ext uri="{BB962C8B-B14F-4D97-AF65-F5344CB8AC3E}">
        <p14:creationId xmlns:p14="http://schemas.microsoft.com/office/powerpoint/2010/main" val="788481683"/>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pos="121">
          <p15:clr>
            <a:srgbClr val="FBAE40"/>
          </p15:clr>
        </p15:guide>
        <p15:guide id="4" pos="755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und Inhalt 2 Spalten für Diagramme">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52333706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5450731" cy="830997"/>
          </a:xfrm>
        </p:spPr>
        <p:txBody>
          <a:bodyPr vert="horz"/>
          <a:lstStyle>
            <a:lvl1pPr rtl="0">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1" y="1608111"/>
            <a:ext cx="5450732" cy="1231106"/>
          </a:xfrm>
        </p:spPr>
        <p:txBody>
          <a:bodyPr>
            <a:spAutoFit/>
          </a:bodyPr>
          <a:lstStyle>
            <a:lvl1pPr rtl="0">
              <a:defRPr>
                <a:solidFill>
                  <a:schemeClr val="tx2"/>
                </a:solidFill>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Textplatzhalter 15">
            <a:extLst>
              <a:ext uri="{FF2B5EF4-FFF2-40B4-BE49-F238E27FC236}">
                <a16:creationId xmlns:a16="http://schemas.microsoft.com/office/drawing/2014/main" id="{AD07444F-D630-E7BC-3C45-CD17AE913BBD}"/>
              </a:ext>
            </a:extLst>
          </p:cNvPr>
          <p:cNvSpPr>
            <a:spLocks noGrp="1"/>
          </p:cNvSpPr>
          <p:nvPr>
            <p:ph type="body" sz="quarter" idx="20"/>
          </p:nvPr>
        </p:nvSpPr>
        <p:spPr>
          <a:xfrm>
            <a:off x="6368814" y="1608111"/>
            <a:ext cx="5450732" cy="1231106"/>
          </a:xfrm>
        </p:spPr>
        <p:txBody>
          <a:bodyPr>
            <a:spAutoFit/>
          </a:bodyPr>
          <a:lstStyle>
            <a:lvl1pPr rtl="0">
              <a:defRPr>
                <a:solidFill>
                  <a:schemeClr val="tx2"/>
                </a:solidFill>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0914542"/>
      </p:ext>
    </p:extLst>
  </p:cSld>
  <p:clrMapOvr>
    <a:masterClrMapping/>
  </p:clrMapOvr>
  <p:extLst>
    <p:ext uri="{DCECCB84-F9BA-43D5-87BE-67443E8EF086}">
      <p15:sldGuideLst xmlns:p15="http://schemas.microsoft.com/office/powerpoint/2012/main">
        <p15:guide id="2" pos="3671">
          <p15:clr>
            <a:srgbClr val="FBAE40"/>
          </p15:clr>
        </p15:guide>
        <p15:guide id="3" orient="horz" pos="1049">
          <p15:clr>
            <a:srgbClr val="FBAE40"/>
          </p15:clr>
        </p15:guide>
        <p15:guide id="4" orient="horz" pos="1011">
          <p15:clr>
            <a:srgbClr val="FBAE40"/>
          </p15:clr>
        </p15:guide>
        <p15:guide id="6" pos="401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und 4 Box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959728292"/>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 name="Titel 1">
            <a:extLst>
              <a:ext uri="{FF2B5EF4-FFF2-40B4-BE49-F238E27FC236}">
                <a16:creationId xmlns:a16="http://schemas.microsoft.com/office/drawing/2014/main" id="{AB3F635D-E72A-6C61-FB65-A7D19AB20BC2}"/>
              </a:ext>
            </a:extLst>
          </p:cNvPr>
          <p:cNvSpPr>
            <a:spLocks noGrp="1"/>
          </p:cNvSpPr>
          <p:nvPr>
            <p:ph type="title"/>
          </p:nvPr>
        </p:nvSpPr>
        <p:spPr>
          <a:xfrm>
            <a:off x="376982" y="300465"/>
            <a:ext cx="9662368" cy="415498"/>
          </a:xfrm>
        </p:spPr>
        <p:txBody>
          <a:bodyPr vert="horz"/>
          <a:lstStyle>
            <a:lvl1pPr rtl="0">
              <a:defRPr>
                <a:solidFill>
                  <a:schemeClr val="tx2"/>
                </a:solidFill>
              </a:defRPr>
            </a:lvl1pPr>
          </a:lstStyle>
          <a:p>
            <a:r>
              <a:rPr lang="de-DE"/>
              <a:t>Mastertitelformat bearbeiten</a:t>
            </a:r>
          </a:p>
        </p:txBody>
      </p:sp>
      <p:sp>
        <p:nvSpPr>
          <p:cNvPr id="4" name="Inhaltsplatzhalter 3">
            <a:extLst>
              <a:ext uri="{FF2B5EF4-FFF2-40B4-BE49-F238E27FC236}">
                <a16:creationId xmlns:a16="http://schemas.microsoft.com/office/drawing/2014/main" id="{DBEFE0D8-18B0-0964-6835-CBC81235C70A}"/>
              </a:ext>
            </a:extLst>
          </p:cNvPr>
          <p:cNvSpPr>
            <a:spLocks noGrp="1"/>
          </p:cNvSpPr>
          <p:nvPr>
            <p:ph sz="quarter" idx="22"/>
          </p:nvPr>
        </p:nvSpPr>
        <p:spPr>
          <a:xfrm>
            <a:off x="6369058" y="1608111"/>
            <a:ext cx="5451467" cy="1972052"/>
          </a:xfrm>
        </p:spPr>
        <p:txBody>
          <a:bodyPr>
            <a:no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9" name="Inhaltsplatzhalter 3">
            <a:extLst>
              <a:ext uri="{FF2B5EF4-FFF2-40B4-BE49-F238E27FC236}">
                <a16:creationId xmlns:a16="http://schemas.microsoft.com/office/drawing/2014/main" id="{608A4037-0175-1821-BB58-FC2021923711}"/>
              </a:ext>
            </a:extLst>
          </p:cNvPr>
          <p:cNvSpPr>
            <a:spLocks noGrp="1"/>
          </p:cNvSpPr>
          <p:nvPr>
            <p:ph sz="quarter" idx="23"/>
          </p:nvPr>
        </p:nvSpPr>
        <p:spPr>
          <a:xfrm>
            <a:off x="6369058" y="4120773"/>
            <a:ext cx="5451467" cy="1972052"/>
          </a:xfrm>
        </p:spPr>
        <p:txBody>
          <a:bodyPr>
            <a:no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Inhaltsplatzhalter 3">
            <a:extLst>
              <a:ext uri="{FF2B5EF4-FFF2-40B4-BE49-F238E27FC236}">
                <a16:creationId xmlns:a16="http://schemas.microsoft.com/office/drawing/2014/main" id="{0695B15E-E64C-118B-15B8-C76133C509E8}"/>
              </a:ext>
            </a:extLst>
          </p:cNvPr>
          <p:cNvSpPr>
            <a:spLocks noGrp="1"/>
          </p:cNvSpPr>
          <p:nvPr>
            <p:ph sz="quarter" idx="24"/>
          </p:nvPr>
        </p:nvSpPr>
        <p:spPr>
          <a:xfrm>
            <a:off x="376982" y="1608111"/>
            <a:ext cx="5451467" cy="1972052"/>
          </a:xfrm>
        </p:spPr>
        <p:txBody>
          <a:bodyPr>
            <a:no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3">
            <a:extLst>
              <a:ext uri="{FF2B5EF4-FFF2-40B4-BE49-F238E27FC236}">
                <a16:creationId xmlns:a16="http://schemas.microsoft.com/office/drawing/2014/main" id="{9BE05A3C-04D3-2D52-987E-A73311FC48C5}"/>
              </a:ext>
            </a:extLst>
          </p:cNvPr>
          <p:cNvSpPr>
            <a:spLocks noGrp="1"/>
          </p:cNvSpPr>
          <p:nvPr>
            <p:ph sz="quarter" idx="25"/>
          </p:nvPr>
        </p:nvSpPr>
        <p:spPr>
          <a:xfrm>
            <a:off x="376982" y="4120773"/>
            <a:ext cx="5451467" cy="1972052"/>
          </a:xfrm>
        </p:spPr>
        <p:txBody>
          <a:bodyPr>
            <a:no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28486016"/>
      </p:ext>
    </p:extLst>
  </p:cSld>
  <p:clrMapOvr>
    <a:masterClrMapping/>
  </p:clrMapOvr>
  <p:extLst>
    <p:ext uri="{DCECCB84-F9BA-43D5-87BE-67443E8EF086}">
      <p15:sldGuideLst xmlns:p15="http://schemas.microsoft.com/office/powerpoint/2012/main">
        <p15:guide id="2" pos="3671">
          <p15:clr>
            <a:srgbClr val="FBAE40"/>
          </p15:clr>
        </p15:guide>
        <p15:guide id="3" orient="horz" pos="1049">
          <p15:clr>
            <a:srgbClr val="FBAE40"/>
          </p15:clr>
        </p15:guide>
        <p15:guide id="4" orient="horz" pos="1011">
          <p15:clr>
            <a:srgbClr val="FBAE40"/>
          </p15:clr>
        </p15:guide>
        <p15:guide id="6" pos="4010">
          <p15:clr>
            <a:srgbClr val="FBAE40"/>
          </p15:clr>
        </p15:guide>
        <p15:guide id="9" orient="horz" pos="2591">
          <p15:clr>
            <a:srgbClr val="FBAE40"/>
          </p15:clr>
        </p15:guide>
        <p15:guide id="10" orient="horz" pos="2631">
          <p15:clr>
            <a:srgbClr val="FBAE40"/>
          </p15:clr>
        </p15:guide>
        <p15:guide id="11" orient="horz" pos="225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und Inhalt 1/3 u 2/3 Spalt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2244332858"/>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11802931" cy="112254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2" y="1608111"/>
            <a:ext cx="3453945"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Textplatzhalter 15">
            <a:extLst>
              <a:ext uri="{FF2B5EF4-FFF2-40B4-BE49-F238E27FC236}">
                <a16:creationId xmlns:a16="http://schemas.microsoft.com/office/drawing/2014/main" id="{AD07444F-D630-E7BC-3C45-CD17AE913BBD}"/>
              </a:ext>
            </a:extLst>
          </p:cNvPr>
          <p:cNvSpPr>
            <a:spLocks noGrp="1"/>
          </p:cNvSpPr>
          <p:nvPr>
            <p:ph type="body" sz="quarter" idx="20"/>
          </p:nvPr>
        </p:nvSpPr>
        <p:spPr>
          <a:xfrm>
            <a:off x="4371473" y="1608111"/>
            <a:ext cx="7448257" cy="1231106"/>
          </a:xfrm>
        </p:spPr>
        <p:txBody>
          <a:bodyPr wrap="square">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6980045B-3CCD-4E98-B71E-84D986394B87}"/>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Tree>
    <p:extLst>
      <p:ext uri="{BB962C8B-B14F-4D97-AF65-F5344CB8AC3E}">
        <p14:creationId xmlns:p14="http://schemas.microsoft.com/office/powerpoint/2010/main" val="1338596852"/>
      </p:ext>
    </p:extLst>
  </p:cSld>
  <p:clrMapOvr>
    <a:masterClrMapping/>
  </p:clrMapOvr>
  <p:extLst>
    <p:ext uri="{DCECCB84-F9BA-43D5-87BE-67443E8EF086}">
      <p15:sldGuideLst xmlns:p15="http://schemas.microsoft.com/office/powerpoint/2012/main">
        <p15:guide id="1" pos="7559">
          <p15:clr>
            <a:srgbClr val="FBAE40"/>
          </p15:clr>
        </p15:guide>
        <p15:guide id="2" pos="121">
          <p15:clr>
            <a:srgbClr val="FBAE40"/>
          </p15:clr>
        </p15:guide>
        <p15:guide id="3" orient="horz" pos="1049">
          <p15:clr>
            <a:srgbClr val="FBAE40"/>
          </p15:clr>
        </p15:guide>
        <p15:guide id="4" orient="horz" pos="1011">
          <p15:clr>
            <a:srgbClr val="FBAE40"/>
          </p15:clr>
        </p15:guide>
        <p15:guide id="5" pos="2411">
          <p15:clr>
            <a:srgbClr val="FBAE40"/>
          </p15:clr>
        </p15:guide>
        <p15:guide id="6" pos="275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und Inhalt 2/3 u 1/3 Spalt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4213235645"/>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11802931" cy="112254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8365603" y="1608111"/>
            <a:ext cx="3453945"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Textplatzhalter 15">
            <a:extLst>
              <a:ext uri="{FF2B5EF4-FFF2-40B4-BE49-F238E27FC236}">
                <a16:creationId xmlns:a16="http://schemas.microsoft.com/office/drawing/2014/main" id="{AD07444F-D630-E7BC-3C45-CD17AE913BBD}"/>
              </a:ext>
            </a:extLst>
          </p:cNvPr>
          <p:cNvSpPr>
            <a:spLocks noGrp="1"/>
          </p:cNvSpPr>
          <p:nvPr>
            <p:ph type="body" sz="quarter" idx="20"/>
          </p:nvPr>
        </p:nvSpPr>
        <p:spPr>
          <a:xfrm>
            <a:off x="376982" y="1608111"/>
            <a:ext cx="7448257" cy="1231106"/>
          </a:xfrm>
        </p:spPr>
        <p:txBody>
          <a:bodyPr wrap="square">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6980045B-3CCD-4E98-B71E-84D986394B87}"/>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Tree>
    <p:extLst>
      <p:ext uri="{BB962C8B-B14F-4D97-AF65-F5344CB8AC3E}">
        <p14:creationId xmlns:p14="http://schemas.microsoft.com/office/powerpoint/2010/main" val="2283292479"/>
      </p:ext>
    </p:extLst>
  </p:cSld>
  <p:clrMapOvr>
    <a:masterClrMapping/>
  </p:clrMapOvr>
  <p:extLst>
    <p:ext uri="{DCECCB84-F9BA-43D5-87BE-67443E8EF086}">
      <p15:sldGuideLst xmlns:p15="http://schemas.microsoft.com/office/powerpoint/2012/main">
        <p15:guide id="2" pos="121">
          <p15:clr>
            <a:srgbClr val="FBAE40"/>
          </p15:clr>
        </p15:guide>
        <p15:guide id="3" orient="horz" pos="1049">
          <p15:clr>
            <a:srgbClr val="FBAE40"/>
          </p15:clr>
        </p15:guide>
        <p15:guide id="4" orient="horz" pos="1011">
          <p15:clr>
            <a:srgbClr val="FBAE40"/>
          </p15:clr>
        </p15:guide>
        <p15:guide id="5" pos="4929">
          <p15:clr>
            <a:srgbClr val="FBAE40"/>
          </p15:clr>
        </p15:guide>
        <p15:guide id="6" pos="5269">
          <p15:clr>
            <a:srgbClr val="FBAE40"/>
          </p15:clr>
        </p15:guide>
        <p15:guide id="7" pos="7559">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und Inhalt 3 Spalt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5277441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11802931" cy="112254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2" y="1608111"/>
            <a:ext cx="3453945"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Textplatzhalter 15">
            <a:extLst>
              <a:ext uri="{FF2B5EF4-FFF2-40B4-BE49-F238E27FC236}">
                <a16:creationId xmlns:a16="http://schemas.microsoft.com/office/drawing/2014/main" id="{AD07444F-D630-E7BC-3C45-CD17AE913BBD}"/>
              </a:ext>
            </a:extLst>
          </p:cNvPr>
          <p:cNvSpPr>
            <a:spLocks noGrp="1"/>
          </p:cNvSpPr>
          <p:nvPr>
            <p:ph type="body" sz="quarter" idx="20"/>
          </p:nvPr>
        </p:nvSpPr>
        <p:spPr>
          <a:xfrm>
            <a:off x="4371473" y="1608111"/>
            <a:ext cx="3453945"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2" name="Textplatzhalter 15">
            <a:extLst>
              <a:ext uri="{FF2B5EF4-FFF2-40B4-BE49-F238E27FC236}">
                <a16:creationId xmlns:a16="http://schemas.microsoft.com/office/drawing/2014/main" id="{9BC06040-C09C-B333-0498-4737C0E5210D}"/>
              </a:ext>
            </a:extLst>
          </p:cNvPr>
          <p:cNvSpPr>
            <a:spLocks noGrp="1"/>
          </p:cNvSpPr>
          <p:nvPr>
            <p:ph type="body" sz="quarter" idx="21"/>
          </p:nvPr>
        </p:nvSpPr>
        <p:spPr>
          <a:xfrm>
            <a:off x="8365785" y="1608111"/>
            <a:ext cx="3453945"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6980045B-3CCD-4E98-B71E-84D986394B87}"/>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Tree>
    <p:extLst>
      <p:ext uri="{BB962C8B-B14F-4D97-AF65-F5344CB8AC3E}">
        <p14:creationId xmlns:p14="http://schemas.microsoft.com/office/powerpoint/2010/main" val="2199818655"/>
      </p:ext>
    </p:extLst>
  </p:cSld>
  <p:clrMapOvr>
    <a:masterClrMapping/>
  </p:clrMapOvr>
  <p:extLst>
    <p:ext uri="{DCECCB84-F9BA-43D5-87BE-67443E8EF086}">
      <p15:sldGuideLst xmlns:p15="http://schemas.microsoft.com/office/powerpoint/2012/main">
        <p15:guide id="1" pos="2751">
          <p15:clr>
            <a:srgbClr val="FBAE40"/>
          </p15:clr>
        </p15:guide>
        <p15:guide id="2" pos="2411">
          <p15:clr>
            <a:srgbClr val="FBAE40"/>
          </p15:clr>
        </p15:guide>
        <p15:guide id="3" orient="horz" pos="1049">
          <p15:clr>
            <a:srgbClr val="FBAE40"/>
          </p15:clr>
        </p15:guide>
        <p15:guide id="4" orient="horz" pos="1011">
          <p15:clr>
            <a:srgbClr val="FBAE40"/>
          </p15:clr>
        </p15:guide>
        <p15:guide id="5" pos="4929">
          <p15:clr>
            <a:srgbClr val="FBAE40"/>
          </p15:clr>
        </p15:guide>
        <p15:guide id="6" pos="5269">
          <p15:clr>
            <a:srgbClr val="FBAE40"/>
          </p15:clr>
        </p15:guide>
        <p15:guide id="7" pos="121">
          <p15:clr>
            <a:srgbClr val="FBAE40"/>
          </p15:clr>
        </p15:guide>
        <p15:guide id="8" pos="755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agramm, Bilder und Text mit Zwischenüberschrif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5370372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11802931" cy="112254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2" y="1608111"/>
            <a:ext cx="5451467"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extplatzhalter 15">
            <a:extLst>
              <a:ext uri="{FF2B5EF4-FFF2-40B4-BE49-F238E27FC236}">
                <a16:creationId xmlns:a16="http://schemas.microsoft.com/office/drawing/2014/main" id="{F40EA94F-B69B-20EC-8AD6-190A79805197}"/>
              </a:ext>
            </a:extLst>
          </p:cNvPr>
          <p:cNvSpPr>
            <a:spLocks noGrp="1"/>
          </p:cNvSpPr>
          <p:nvPr>
            <p:ph type="body" sz="quarter" idx="21"/>
          </p:nvPr>
        </p:nvSpPr>
        <p:spPr>
          <a:xfrm>
            <a:off x="376981" y="4120773"/>
            <a:ext cx="5451468"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AB3F635D-E72A-6C61-FB65-A7D19AB20BC2}"/>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
        <p:nvSpPr>
          <p:cNvPr id="4" name="Inhaltsplatzhalter 3">
            <a:extLst>
              <a:ext uri="{FF2B5EF4-FFF2-40B4-BE49-F238E27FC236}">
                <a16:creationId xmlns:a16="http://schemas.microsoft.com/office/drawing/2014/main" id="{DBEFE0D8-18B0-0964-6835-CBC81235C70A}"/>
              </a:ext>
            </a:extLst>
          </p:cNvPr>
          <p:cNvSpPr>
            <a:spLocks noGrp="1"/>
          </p:cNvSpPr>
          <p:nvPr>
            <p:ph sz="quarter" idx="22" hasCustomPrompt="1"/>
          </p:nvPr>
        </p:nvSpPr>
        <p:spPr>
          <a:xfrm>
            <a:off x="6369058" y="1608110"/>
            <a:ext cx="5451467" cy="1965353"/>
          </a:xfrm>
        </p:spPr>
        <p:txBody>
          <a:bodyPr>
            <a:noAutofit/>
          </a:bodyPr>
          <a:lstStyle>
            <a:lvl1pPr rtl="0">
              <a:defRPr/>
            </a:lvl1pPr>
            <a:lvl2pPr rtl="0">
              <a:defRPr/>
            </a:lvl2pPr>
            <a:lvl3pPr rtl="0">
              <a:defRPr/>
            </a:lvl3pPr>
            <a:lvl4pPr rtl="0">
              <a:defRPr/>
            </a:lvl4pPr>
            <a:lvl5pPr rtl="0">
              <a:defRPr/>
            </a:lvl5pPr>
          </a:lstStyle>
          <a:p>
            <a:pPr lvl="0"/>
            <a:r>
              <a:rPr lang="de-DE"/>
              <a:t>Hier ist Platz für ein Diagramm, eine Grafik etc.</a:t>
            </a:r>
          </a:p>
        </p:txBody>
      </p:sp>
      <p:sp>
        <p:nvSpPr>
          <p:cNvPr id="19" name="Inhaltsplatzhalter 3">
            <a:extLst>
              <a:ext uri="{FF2B5EF4-FFF2-40B4-BE49-F238E27FC236}">
                <a16:creationId xmlns:a16="http://schemas.microsoft.com/office/drawing/2014/main" id="{608A4037-0175-1821-BB58-FC2021923711}"/>
              </a:ext>
            </a:extLst>
          </p:cNvPr>
          <p:cNvSpPr>
            <a:spLocks noGrp="1"/>
          </p:cNvSpPr>
          <p:nvPr>
            <p:ph sz="quarter" idx="23" hasCustomPrompt="1"/>
          </p:nvPr>
        </p:nvSpPr>
        <p:spPr>
          <a:xfrm>
            <a:off x="6369058" y="4120773"/>
            <a:ext cx="5451467" cy="1965353"/>
          </a:xfrm>
        </p:spPr>
        <p:txBody>
          <a:bodyPr>
            <a:noAutofit/>
          </a:bodyPr>
          <a:lstStyle>
            <a:lvl1pPr rtl="0">
              <a:defRPr/>
            </a:lvl1pPr>
            <a:lvl2pPr rtl="0">
              <a:defRPr/>
            </a:lvl2pPr>
            <a:lvl3pPr rtl="0">
              <a:defRPr/>
            </a:lvl3pPr>
            <a:lvl4pPr rtl="0">
              <a:defRPr/>
            </a:lvl4pPr>
            <a:lvl5pPr rtl="0">
              <a:defRPr/>
            </a:lvl5pPr>
          </a:lstStyle>
          <a:p>
            <a:pPr lvl="0"/>
            <a:r>
              <a:rPr lang="de-DE"/>
              <a:t>Hier ist Platz für ein Diagramm, eine Grafik etc.</a:t>
            </a:r>
          </a:p>
        </p:txBody>
      </p:sp>
    </p:spTree>
    <p:extLst>
      <p:ext uri="{BB962C8B-B14F-4D97-AF65-F5344CB8AC3E}">
        <p14:creationId xmlns:p14="http://schemas.microsoft.com/office/powerpoint/2010/main" val="1800371110"/>
      </p:ext>
    </p:extLst>
  </p:cSld>
  <p:clrMapOvr>
    <a:masterClrMapping/>
  </p:clrMapOvr>
  <p:extLst>
    <p:ext uri="{DCECCB84-F9BA-43D5-87BE-67443E8EF086}">
      <p15:sldGuideLst xmlns:p15="http://schemas.microsoft.com/office/powerpoint/2012/main">
        <p15:guide id="1" pos="121">
          <p15:clr>
            <a:srgbClr val="FBAE40"/>
          </p15:clr>
        </p15:guide>
        <p15:guide id="2" pos="3671">
          <p15:clr>
            <a:srgbClr val="FBAE40"/>
          </p15:clr>
        </p15:guide>
        <p15:guide id="3" orient="horz" pos="1049">
          <p15:clr>
            <a:srgbClr val="FBAE40"/>
          </p15:clr>
        </p15:guide>
        <p15:guide id="4" orient="horz" pos="1011">
          <p15:clr>
            <a:srgbClr val="FBAE40"/>
          </p15:clr>
        </p15:guide>
        <p15:guide id="5" pos="7559">
          <p15:clr>
            <a:srgbClr val="FBAE40"/>
          </p15:clr>
        </p15:guide>
        <p15:guide id="6" pos="4010">
          <p15:clr>
            <a:srgbClr val="FBAE40"/>
          </p15:clr>
        </p15:guide>
        <p15:guide id="9" orient="horz" pos="2591">
          <p15:clr>
            <a:srgbClr val="FBAE40"/>
          </p15:clr>
        </p15:guide>
        <p15:guide id="10" orient="horz" pos="2631">
          <p15:clr>
            <a:srgbClr val="FBAE40"/>
          </p15:clr>
        </p15:guide>
        <p15:guide id="11" orient="horz" pos="225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und Inhalt 3 Box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536311398"/>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5811466" cy="315005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5450731" cy="830997"/>
          </a:xfrm>
        </p:spPr>
        <p:txBody>
          <a:bodyPr vert="horz"/>
          <a:lstStyle>
            <a:lvl1pPr rtl="0">
              <a:defRPr>
                <a:solidFill>
                  <a:schemeClr val="bg1"/>
                </a:solidFill>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1" y="3461822"/>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Textplatzhalter 15">
            <a:extLst>
              <a:ext uri="{FF2B5EF4-FFF2-40B4-BE49-F238E27FC236}">
                <a16:creationId xmlns:a16="http://schemas.microsoft.com/office/drawing/2014/main" id="{AD07444F-D630-E7BC-3C45-CD17AE913BBD}"/>
              </a:ext>
            </a:extLst>
          </p:cNvPr>
          <p:cNvSpPr>
            <a:spLocks noGrp="1"/>
          </p:cNvSpPr>
          <p:nvPr>
            <p:ph type="body" sz="quarter" idx="20"/>
          </p:nvPr>
        </p:nvSpPr>
        <p:spPr>
          <a:xfrm>
            <a:off x="6368814" y="314751"/>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7" name="Textplatzhalter 15">
            <a:extLst>
              <a:ext uri="{FF2B5EF4-FFF2-40B4-BE49-F238E27FC236}">
                <a16:creationId xmlns:a16="http://schemas.microsoft.com/office/drawing/2014/main" id="{06B7DAEA-4F98-BAF9-8D29-F118F404425A}"/>
              </a:ext>
            </a:extLst>
          </p:cNvPr>
          <p:cNvSpPr>
            <a:spLocks noGrp="1"/>
          </p:cNvSpPr>
          <p:nvPr>
            <p:ph type="body" sz="quarter" idx="21"/>
          </p:nvPr>
        </p:nvSpPr>
        <p:spPr>
          <a:xfrm>
            <a:off x="6368814" y="3461822"/>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3" name="Textplatzhalter 15">
            <a:extLst>
              <a:ext uri="{FF2B5EF4-FFF2-40B4-BE49-F238E27FC236}">
                <a16:creationId xmlns:a16="http://schemas.microsoft.com/office/drawing/2014/main" id="{E9C7161B-FCBB-8C9F-7BBD-93792A0CE68C}"/>
              </a:ext>
            </a:extLst>
          </p:cNvPr>
          <p:cNvSpPr>
            <a:spLocks noGrp="1"/>
          </p:cNvSpPr>
          <p:nvPr>
            <p:ph type="body" sz="quarter" idx="23"/>
          </p:nvPr>
        </p:nvSpPr>
        <p:spPr>
          <a:xfrm>
            <a:off x="376982" y="2158725"/>
            <a:ext cx="5450731" cy="1000274"/>
          </a:xfrm>
        </p:spPr>
        <p:txBody>
          <a:bodyPr lIns="0" tIns="0" rIns="0" bIns="0" anchor="b">
            <a:spAutoFit/>
          </a:bodyPr>
          <a:lstStyle>
            <a:lvl1pPr rtl="0">
              <a:defRPr sz="1300">
                <a:solidFill>
                  <a:schemeClr val="bg1"/>
                </a:solidFill>
              </a:defRPr>
            </a:lvl1pPr>
            <a:lvl2pPr rtl="0">
              <a:defRPr sz="1300">
                <a:solidFill>
                  <a:schemeClr val="bg1"/>
                </a:solidFill>
              </a:defRPr>
            </a:lvl2pPr>
            <a:lvl3pPr rtl="0">
              <a:defRPr sz="1300">
                <a:solidFill>
                  <a:schemeClr val="bg1"/>
                </a:solidFill>
              </a:defRPr>
            </a:lvl3pPr>
            <a:lvl4pPr rtl="0">
              <a:defRPr sz="1300">
                <a:solidFill>
                  <a:schemeClr val="bg1"/>
                </a:solidFill>
              </a:defRPr>
            </a:lvl4pPr>
            <a:lvl5pPr rtl="0">
              <a:defRPr sz="1300">
                <a:solidFill>
                  <a:schemeClr val="bg1"/>
                </a:solidFill>
              </a:defRPr>
            </a:lvl5pPr>
            <a:lvl6pPr>
              <a:defRPr>
                <a:solidFill>
                  <a:schemeClr val="bg1"/>
                </a:solidFill>
              </a:defRPr>
            </a:lvl6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21604190"/>
      </p:ext>
    </p:extLst>
  </p:cSld>
  <p:clrMapOvr>
    <a:masterClrMapping/>
  </p:clrMapOvr>
  <p:extLst>
    <p:ext uri="{DCECCB84-F9BA-43D5-87BE-67443E8EF086}">
      <p15:sldGuideLst xmlns:p15="http://schemas.microsoft.com/office/powerpoint/2012/main">
        <p15:guide id="1" pos="3783">
          <p15:clr>
            <a:srgbClr val="FBAE40"/>
          </p15:clr>
        </p15:guide>
        <p15:guide id="2" pos="3671">
          <p15:clr>
            <a:srgbClr val="FBAE40"/>
          </p15:clr>
        </p15:guide>
        <p15:guide id="5" orient="horz" pos="2216">
          <p15:clr>
            <a:srgbClr val="FBAE40"/>
          </p15:clr>
        </p15:guide>
        <p15:guide id="6" orient="horz" pos="2180">
          <p15:clr>
            <a:srgbClr val="FBAE40"/>
          </p15:clr>
        </p15:guide>
        <p15:guide id="7" pos="121">
          <p15:clr>
            <a:srgbClr val="FBAE40"/>
          </p15:clr>
        </p15:guide>
        <p15:guide id="8" pos="401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2 Fotos">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241970025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9" name="Bildplatzhalter 6">
            <a:extLst>
              <a:ext uri="{FF2B5EF4-FFF2-40B4-BE49-F238E27FC236}">
                <a16:creationId xmlns:a16="http://schemas.microsoft.com/office/drawing/2014/main" id="{A7FAF1F5-1576-32BB-490F-E76E200B7FB9}"/>
              </a:ext>
            </a:extLst>
          </p:cNvPr>
          <p:cNvSpPr>
            <a:spLocks noGrp="1" noChangeAspect="1"/>
          </p:cNvSpPr>
          <p:nvPr>
            <p:ph type="pic" sz="quarter" idx="24" hasCustomPrompt="1"/>
          </p:nvPr>
        </p:nvSpPr>
        <p:spPr>
          <a:xfrm>
            <a:off x="6188448" y="188912"/>
            <a:ext cx="5811465" cy="3160714"/>
          </a:xfrm>
          <a:solidFill>
            <a:srgbClr val="F2F6F9"/>
          </a:solidFill>
        </p:spPr>
        <p:txBody>
          <a:bodyPr>
            <a:noAutofit/>
          </a:bodyPr>
          <a:lstStyle>
            <a:lvl1pPr rtl="0">
              <a:defRPr/>
            </a:lvl1pPr>
          </a:lstStyle>
          <a:p>
            <a:r>
              <a:rPr lang="de-DE"/>
              <a:t> </a:t>
            </a:r>
          </a:p>
        </p:txBody>
      </p:sp>
      <p:sp>
        <p:nvSpPr>
          <p:cNvPr id="20" name="Bildplatzhalter 6">
            <a:extLst>
              <a:ext uri="{FF2B5EF4-FFF2-40B4-BE49-F238E27FC236}">
                <a16:creationId xmlns:a16="http://schemas.microsoft.com/office/drawing/2014/main" id="{4219B6D1-9245-6849-EBDD-1F0040CB4AF7}"/>
              </a:ext>
            </a:extLst>
          </p:cNvPr>
          <p:cNvSpPr>
            <a:spLocks noGrp="1" noChangeAspect="1"/>
          </p:cNvSpPr>
          <p:nvPr>
            <p:ph type="pic" sz="quarter" idx="25" hasCustomPrompt="1"/>
          </p:nvPr>
        </p:nvSpPr>
        <p:spPr>
          <a:xfrm>
            <a:off x="6188448" y="3518973"/>
            <a:ext cx="5811465" cy="3150060"/>
          </a:xfrm>
          <a:solidFill>
            <a:srgbClr val="F2F6F9"/>
          </a:solidFill>
        </p:spPr>
        <p:txBody>
          <a:bodyPr>
            <a:noAutofit/>
          </a:bodyPr>
          <a:lstStyle>
            <a:lvl1pPr rtl="0">
              <a:defRPr/>
            </a:lvl1pPr>
          </a:lstStyle>
          <a:p>
            <a:r>
              <a:rPr lang="de-DE"/>
              <a:t> </a:t>
            </a:r>
          </a:p>
        </p:txBody>
      </p:sp>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5811466" cy="315005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5450731" cy="830997"/>
          </a:xfrm>
        </p:spPr>
        <p:txBody>
          <a:bodyPr vert="horz"/>
          <a:lstStyle>
            <a:lvl1pPr rtl="0">
              <a:defRPr>
                <a:solidFill>
                  <a:schemeClr val="bg1"/>
                </a:solidFill>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1" y="3461822"/>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3" name="Textplatzhalter 15">
            <a:extLst>
              <a:ext uri="{FF2B5EF4-FFF2-40B4-BE49-F238E27FC236}">
                <a16:creationId xmlns:a16="http://schemas.microsoft.com/office/drawing/2014/main" id="{E9C7161B-FCBB-8C9F-7BBD-93792A0CE68C}"/>
              </a:ext>
            </a:extLst>
          </p:cNvPr>
          <p:cNvSpPr>
            <a:spLocks noGrp="1"/>
          </p:cNvSpPr>
          <p:nvPr>
            <p:ph type="body" sz="quarter" idx="23"/>
          </p:nvPr>
        </p:nvSpPr>
        <p:spPr>
          <a:xfrm>
            <a:off x="376982" y="2158725"/>
            <a:ext cx="5450731" cy="1000274"/>
          </a:xfrm>
        </p:spPr>
        <p:txBody>
          <a:bodyPr lIns="0" tIns="0" rIns="0" bIns="0" anchor="b">
            <a:spAutoFit/>
          </a:bodyPr>
          <a:lstStyle>
            <a:lvl1pPr rtl="0">
              <a:defRPr sz="1300">
                <a:solidFill>
                  <a:schemeClr val="bg1"/>
                </a:solidFill>
              </a:defRPr>
            </a:lvl1pPr>
            <a:lvl2pPr rtl="0">
              <a:defRPr sz="1300">
                <a:solidFill>
                  <a:schemeClr val="bg1"/>
                </a:solidFill>
              </a:defRPr>
            </a:lvl2pPr>
            <a:lvl3pPr rtl="0">
              <a:defRPr sz="1300">
                <a:solidFill>
                  <a:schemeClr val="bg1"/>
                </a:solidFill>
              </a:defRPr>
            </a:lvl3pPr>
            <a:lvl4pPr rtl="0">
              <a:defRPr sz="1300">
                <a:solidFill>
                  <a:schemeClr val="bg1"/>
                </a:solidFill>
              </a:defRPr>
            </a:lvl4pPr>
            <a:lvl5pPr rtl="0">
              <a:defRPr sz="1300">
                <a:solidFill>
                  <a:schemeClr val="bg1"/>
                </a:solidFill>
              </a:defRPr>
            </a:lvl5pPr>
            <a:lvl6pPr>
              <a:defRPr>
                <a:solidFill>
                  <a:schemeClr val="bg1"/>
                </a:solidFill>
              </a:defRPr>
            </a:lvl6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78372418"/>
      </p:ext>
    </p:extLst>
  </p:cSld>
  <p:clrMapOvr>
    <a:masterClrMapping/>
  </p:clrMapOvr>
  <p:extLst>
    <p:ext uri="{DCECCB84-F9BA-43D5-87BE-67443E8EF086}">
      <p15:sldGuideLst xmlns:p15="http://schemas.microsoft.com/office/powerpoint/2012/main">
        <p15:guide id="1" pos="3783">
          <p15:clr>
            <a:srgbClr val="FBAE40"/>
          </p15:clr>
        </p15:guide>
        <p15:guide id="2" pos="3671">
          <p15:clr>
            <a:srgbClr val="FBAE40"/>
          </p15:clr>
        </p15:guide>
        <p15:guide id="5" orient="horz" pos="2180">
          <p15:clr>
            <a:srgbClr val="FBAE40"/>
          </p15:clr>
        </p15:guide>
        <p15:guide id="6" orient="horz" pos="2216">
          <p15:clr>
            <a:srgbClr val="FBAE40"/>
          </p15:clr>
        </p15:guide>
        <p15:guide id="7" pos="3893">
          <p15:clr>
            <a:srgbClr val="FBAE40"/>
          </p15:clr>
        </p15:guide>
        <p15:guide id="8" pos="121">
          <p15:clr>
            <a:srgbClr val="FBAE40"/>
          </p15:clr>
        </p15:guide>
        <p15:guide id="9" pos="755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 Texte + 2 Fotos">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47745070"/>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42" name="Bildplatzhalter 6">
            <a:extLst>
              <a:ext uri="{FF2B5EF4-FFF2-40B4-BE49-F238E27FC236}">
                <a16:creationId xmlns:a16="http://schemas.microsoft.com/office/drawing/2014/main" id="{FCB162F7-FBF9-D075-AA8E-72308449753B}"/>
              </a:ext>
            </a:extLst>
          </p:cNvPr>
          <p:cNvSpPr>
            <a:spLocks noGrp="1"/>
          </p:cNvSpPr>
          <p:nvPr>
            <p:ph type="pic" sz="quarter" idx="24" hasCustomPrompt="1"/>
          </p:nvPr>
        </p:nvSpPr>
        <p:spPr>
          <a:xfrm>
            <a:off x="6188448" y="1604963"/>
            <a:ext cx="5811465" cy="2442034"/>
          </a:xfrm>
          <a:solidFill>
            <a:srgbClr val="F2F6F9"/>
          </a:solidFill>
        </p:spPr>
        <p:txBody>
          <a:bodyPr>
            <a:noAutofit/>
          </a:bodyPr>
          <a:lstStyle>
            <a:lvl1pPr rtl="0">
              <a:defRPr/>
            </a:lvl1pPr>
          </a:lstStyle>
          <a:p>
            <a:r>
              <a:rPr lang="de-DE"/>
              <a:t> </a:t>
            </a:r>
          </a:p>
        </p:txBody>
      </p:sp>
      <p:sp>
        <p:nvSpPr>
          <p:cNvPr id="43" name="Bildplatzhalter 6">
            <a:extLst>
              <a:ext uri="{FF2B5EF4-FFF2-40B4-BE49-F238E27FC236}">
                <a16:creationId xmlns:a16="http://schemas.microsoft.com/office/drawing/2014/main" id="{79E9F207-A77B-4ABF-16B5-2220FED1EE6B}"/>
              </a:ext>
            </a:extLst>
          </p:cNvPr>
          <p:cNvSpPr>
            <a:spLocks noGrp="1"/>
          </p:cNvSpPr>
          <p:nvPr>
            <p:ph type="pic" sz="quarter" idx="25" hasCustomPrompt="1"/>
          </p:nvPr>
        </p:nvSpPr>
        <p:spPr>
          <a:xfrm>
            <a:off x="6188448" y="4226997"/>
            <a:ext cx="5811465" cy="2442034"/>
          </a:xfrm>
          <a:solidFill>
            <a:srgbClr val="F2F6F9"/>
          </a:solidFill>
        </p:spPr>
        <p:txBody>
          <a:bodyPr>
            <a:noAutofit/>
          </a:bodyPr>
          <a:lstStyle>
            <a:lvl1pPr rtl="0">
              <a:defRPr/>
            </a:lvl1pPr>
          </a:lstStyle>
          <a:p>
            <a:r>
              <a:rPr lang="de-DE"/>
              <a:t> </a:t>
            </a:r>
          </a:p>
        </p:txBody>
      </p:sp>
      <p:sp>
        <p:nvSpPr>
          <p:cNvPr id="21" name="Rechteck 20">
            <a:extLst>
              <a:ext uri="{FF2B5EF4-FFF2-40B4-BE49-F238E27FC236}">
                <a16:creationId xmlns:a16="http://schemas.microsoft.com/office/drawing/2014/main" id="{9B7CADDE-44FF-2CA0-8FD1-46B9814063B0}"/>
              </a:ext>
            </a:extLst>
          </p:cNvPr>
          <p:cNvSpPr/>
          <p:nvPr userDrawn="1"/>
        </p:nvSpPr>
        <p:spPr bwMode="auto">
          <a:xfrm>
            <a:off x="196982" y="188913"/>
            <a:ext cx="11802931" cy="1122549"/>
          </a:xfrm>
          <a:prstGeom prst="rect">
            <a:avLst/>
          </a:prstGeom>
          <a:solidFill>
            <a:schemeClr val="tx2"/>
          </a:solidFill>
          <a:ln>
            <a:noFill/>
          </a:ln>
        </p:spPr>
        <p:txBody>
          <a:bodyPr vert="horz" wrap="square" lIns="180000" tIns="108000" rIns="180000" bIns="180000" numCol="1" anchor="t" anchorCtr="0" compatLnSpc="1">
            <a:prstTxWarp prst="textNoShape">
              <a:avLst/>
            </a:prstTxWarp>
            <a:noAutofit/>
          </a:bodyPr>
          <a:lstStyle/>
          <a:p>
            <a:pPr lvl="0" rtl="0" fontAlgn="base">
              <a:lnSpc>
                <a:spcPct val="100000"/>
              </a:lnSpc>
              <a:spcBef>
                <a:spcPct val="0"/>
              </a:spcBef>
              <a:spcAft>
                <a:spcPct val="0"/>
              </a:spcAft>
            </a:pPr>
            <a:endParaRPr lang="de-DE" sz="2700" kern="0" err="1">
              <a:solidFill>
                <a:schemeClr val="bg1"/>
              </a:solidFill>
              <a:latin typeface="+mj-lt"/>
              <a:ea typeface="+mj-ea"/>
              <a:cs typeface="+mj-cs"/>
            </a:endParaRP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2" y="1608111"/>
            <a:ext cx="5451467"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1" name="Textplatzhalter 15">
            <a:extLst>
              <a:ext uri="{FF2B5EF4-FFF2-40B4-BE49-F238E27FC236}">
                <a16:creationId xmlns:a16="http://schemas.microsoft.com/office/drawing/2014/main" id="{F40EA94F-B69B-20EC-8AD6-190A79805197}"/>
              </a:ext>
            </a:extLst>
          </p:cNvPr>
          <p:cNvSpPr>
            <a:spLocks noGrp="1"/>
          </p:cNvSpPr>
          <p:nvPr>
            <p:ph type="body" sz="quarter" idx="21"/>
          </p:nvPr>
        </p:nvSpPr>
        <p:spPr>
          <a:xfrm>
            <a:off x="376981" y="4168625"/>
            <a:ext cx="5451468"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itel 1">
            <a:extLst>
              <a:ext uri="{FF2B5EF4-FFF2-40B4-BE49-F238E27FC236}">
                <a16:creationId xmlns:a16="http://schemas.microsoft.com/office/drawing/2014/main" id="{AB3F635D-E72A-6C61-FB65-A7D19AB20BC2}"/>
              </a:ext>
            </a:extLst>
          </p:cNvPr>
          <p:cNvSpPr>
            <a:spLocks noGrp="1"/>
          </p:cNvSpPr>
          <p:nvPr>
            <p:ph type="title"/>
          </p:nvPr>
        </p:nvSpPr>
        <p:spPr>
          <a:xfrm>
            <a:off x="376982" y="300465"/>
            <a:ext cx="9662368" cy="415498"/>
          </a:xfrm>
        </p:spPr>
        <p:txBody>
          <a:bodyPr vert="horz"/>
          <a:lstStyle>
            <a:lvl1pPr rtl="0">
              <a:defRPr>
                <a:solidFill>
                  <a:schemeClr val="bg1"/>
                </a:solidFill>
              </a:defRPr>
            </a:lvl1pPr>
          </a:lstStyle>
          <a:p>
            <a:r>
              <a:rPr lang="de-DE"/>
              <a:t>Mastertitelformat bearbeiten</a:t>
            </a:r>
          </a:p>
        </p:txBody>
      </p:sp>
    </p:spTree>
    <p:extLst>
      <p:ext uri="{BB962C8B-B14F-4D97-AF65-F5344CB8AC3E}">
        <p14:creationId xmlns:p14="http://schemas.microsoft.com/office/powerpoint/2010/main" val="3045609238"/>
      </p:ext>
    </p:extLst>
  </p:cSld>
  <p:clrMapOvr>
    <a:masterClrMapping/>
  </p:clrMapOvr>
  <p:extLst>
    <p:ext uri="{DCECCB84-F9BA-43D5-87BE-67443E8EF086}">
      <p15:sldGuideLst xmlns:p15="http://schemas.microsoft.com/office/powerpoint/2012/main">
        <p15:guide id="1" pos="121">
          <p15:clr>
            <a:srgbClr val="FBAE40"/>
          </p15:clr>
        </p15:guide>
        <p15:guide id="2" pos="3671">
          <p15:clr>
            <a:srgbClr val="FBAE40"/>
          </p15:clr>
        </p15:guide>
        <p15:guide id="3" orient="horz" pos="1049">
          <p15:clr>
            <a:srgbClr val="FBAE40"/>
          </p15:clr>
        </p15:guide>
        <p15:guide id="4" orient="horz" pos="1011">
          <p15:clr>
            <a:srgbClr val="FBAE40"/>
          </p15:clr>
        </p15:guide>
        <p15:guide id="5" pos="3896">
          <p15:clr>
            <a:srgbClr val="FBAE40"/>
          </p15:clr>
        </p15:guide>
        <p15:guide id="7" orient="horz" pos="2661">
          <p15:clr>
            <a:srgbClr val="FBAE40"/>
          </p15:clr>
        </p15:guide>
        <p15:guide id="8" orient="horz" pos="2625">
          <p15:clr>
            <a:srgbClr val="FBAE40"/>
          </p15:clr>
        </p15:guide>
        <p15:guide id="9" pos="755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 1/2 Foto rechts">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56365339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4" name="Bildplatzhalter 6">
            <a:extLst>
              <a:ext uri="{FF2B5EF4-FFF2-40B4-BE49-F238E27FC236}">
                <a16:creationId xmlns:a16="http://schemas.microsoft.com/office/drawing/2014/main" id="{4925D915-333C-BFD9-FC97-EEDAB67FEA0E}"/>
              </a:ext>
            </a:extLst>
          </p:cNvPr>
          <p:cNvSpPr>
            <a:spLocks noGrp="1" noChangeAspect="1"/>
          </p:cNvSpPr>
          <p:nvPr>
            <p:ph type="pic" sz="quarter" idx="21" hasCustomPrompt="1"/>
          </p:nvPr>
        </p:nvSpPr>
        <p:spPr>
          <a:xfrm>
            <a:off x="6185694" y="188913"/>
            <a:ext cx="5814218" cy="6480120"/>
          </a:xfrm>
          <a:solidFill>
            <a:srgbClr val="F2F6F9"/>
          </a:solidFill>
        </p:spPr>
        <p:txBody>
          <a:bodyPr>
            <a:noAutofit/>
          </a:bodyPr>
          <a:lstStyle>
            <a:lvl1pPr rtl="0">
              <a:defRPr/>
            </a:lvl1pPr>
          </a:lstStyle>
          <a:p>
            <a:r>
              <a:rPr lang="de-DE"/>
              <a:t> </a:t>
            </a: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5450731" cy="830997"/>
          </a:xfrm>
        </p:spPr>
        <p:txBody>
          <a:bodyPr vert="horz"/>
          <a:lstStyle>
            <a:lvl1pPr rtl="0">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376981" y="1608111"/>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63627079"/>
      </p:ext>
    </p:extLst>
  </p:cSld>
  <p:clrMapOvr>
    <a:masterClrMapping/>
  </p:clrMapOvr>
  <p:extLst>
    <p:ext uri="{DCECCB84-F9BA-43D5-87BE-67443E8EF086}">
      <p15:sldGuideLst xmlns:p15="http://schemas.microsoft.com/office/powerpoint/2012/main">
        <p15:guide id="2" pos="3671">
          <p15:clr>
            <a:srgbClr val="FBAE40"/>
          </p15:clr>
        </p15:guide>
        <p15:guide id="3" orient="horz" pos="1049">
          <p15:clr>
            <a:srgbClr val="FBAE40"/>
          </p15:clr>
        </p15:guide>
        <p15:guide id="4" orient="horz" pos="1011">
          <p15:clr>
            <a:srgbClr val="FBAE40"/>
          </p15:clr>
        </p15:guide>
        <p15:guide id="5" pos="3896">
          <p15:clr>
            <a:srgbClr val="FBAE40"/>
          </p15:clr>
        </p15:guide>
        <p15:guide id="6" pos="401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 1/2 Foto links">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101283388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4" name="Bildplatzhalter 6">
            <a:extLst>
              <a:ext uri="{FF2B5EF4-FFF2-40B4-BE49-F238E27FC236}">
                <a16:creationId xmlns:a16="http://schemas.microsoft.com/office/drawing/2014/main" id="{4925D915-333C-BFD9-FC97-EEDAB67FEA0E}"/>
              </a:ext>
            </a:extLst>
          </p:cNvPr>
          <p:cNvSpPr>
            <a:spLocks noGrp="1" noChangeAspect="1"/>
          </p:cNvSpPr>
          <p:nvPr>
            <p:ph type="pic" sz="quarter" idx="21" hasCustomPrompt="1"/>
          </p:nvPr>
        </p:nvSpPr>
        <p:spPr>
          <a:xfrm>
            <a:off x="196982" y="188913"/>
            <a:ext cx="5809325" cy="6480120"/>
          </a:xfrm>
          <a:solidFill>
            <a:srgbClr val="6691BB"/>
          </a:solidFill>
        </p:spPr>
        <p:txBody>
          <a:bodyPr>
            <a:noAutofit/>
          </a:bodyPr>
          <a:lstStyle>
            <a:lvl1pPr rtl="0">
              <a:defRPr/>
            </a:lvl1pPr>
          </a:lstStyle>
          <a:p>
            <a:r>
              <a:rPr lang="de-DE"/>
              <a:t> </a:t>
            </a: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solidFill>
                  <a:schemeClr val="bg1"/>
                </a:solidFill>
              </a:defRPr>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5450731" cy="830997"/>
          </a:xfrm>
        </p:spPr>
        <p:txBody>
          <a:bodyPr vert="horz"/>
          <a:lstStyle>
            <a:lvl1pPr rtl="0">
              <a:defRPr>
                <a:solidFill>
                  <a:schemeClr val="bg1"/>
                </a:solidFill>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6368814" y="314751"/>
            <a:ext cx="5450732"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abellenplatzhalter 50">
            <a:extLst>
              <a:ext uri="{FF2B5EF4-FFF2-40B4-BE49-F238E27FC236}">
                <a16:creationId xmlns:a16="http://schemas.microsoft.com/office/drawing/2014/main" id="{9C6E70C4-A5C0-9C4B-BEEF-31A328BBE3E8}"/>
              </a:ext>
            </a:extLst>
          </p:cNvPr>
          <p:cNvSpPr>
            <a:spLocks noGrp="1" noChangeAspect="1"/>
          </p:cNvSpPr>
          <p:nvPr>
            <p:ph type="tbl" sz="quarter" idx="23" hasCustomPrompt="1"/>
          </p:nvPr>
        </p:nvSpPr>
        <p:spPr>
          <a:xfrm>
            <a:off x="378000" y="6282000"/>
            <a:ext cx="197073" cy="199965"/>
          </a:xfrm>
          <a:blipFill>
            <a:blip>
              <a:extLst>
                <a:ext uri="{96DAC541-7B7A-43D3-8B79-37D633B846F1}">
                  <asvg:svgBlip xmlns:asvg="http://schemas.microsoft.com/office/drawing/2016/SVG/main" r:embed="rId5"/>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2903847480"/>
      </p:ext>
    </p:extLst>
  </p:cSld>
  <p:clrMapOvr>
    <a:masterClrMapping/>
  </p:clrMapOvr>
  <p:extLst>
    <p:ext uri="{DCECCB84-F9BA-43D5-87BE-67443E8EF086}">
      <p15:sldGuideLst xmlns:p15="http://schemas.microsoft.com/office/powerpoint/2012/main">
        <p15:guide id="1" pos="3783">
          <p15:clr>
            <a:srgbClr val="FBAE40"/>
          </p15:clr>
        </p15:guide>
        <p15:guide id="2" pos="3671">
          <p15:clr>
            <a:srgbClr val="FBAE40"/>
          </p15:clr>
        </p15:guide>
        <p15:guide id="6" pos="401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 2/3 Foto">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2200583537"/>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4" name="Bildplatzhalter 6">
            <a:extLst>
              <a:ext uri="{FF2B5EF4-FFF2-40B4-BE49-F238E27FC236}">
                <a16:creationId xmlns:a16="http://schemas.microsoft.com/office/drawing/2014/main" id="{4925D915-333C-BFD9-FC97-EEDAB67FEA0E}"/>
              </a:ext>
            </a:extLst>
          </p:cNvPr>
          <p:cNvSpPr>
            <a:spLocks noGrp="1" noChangeAspect="1"/>
          </p:cNvSpPr>
          <p:nvPr>
            <p:ph type="pic" sz="quarter" idx="21" hasCustomPrompt="1"/>
          </p:nvPr>
        </p:nvSpPr>
        <p:spPr>
          <a:xfrm>
            <a:off x="196981" y="188912"/>
            <a:ext cx="7628622" cy="6480120"/>
          </a:xfrm>
          <a:solidFill>
            <a:srgbClr val="6691BB"/>
          </a:solidFill>
        </p:spPr>
        <p:txBody>
          <a:bodyPr>
            <a:noAutofit/>
          </a:bodyPr>
          <a:lstStyle>
            <a:lvl1pPr rtl="0">
              <a:defRPr/>
            </a:lvl1pPr>
          </a:lstStyle>
          <a:p>
            <a:r>
              <a:rPr lang="de-DE"/>
              <a:t> </a:t>
            </a:r>
          </a:p>
        </p:txBody>
      </p:sp>
      <p:sp>
        <p:nvSpPr>
          <p:cNvPr id="10" name="Textplatzhalter 9"/>
          <p:cNvSpPr>
            <a:spLocks noGrp="1"/>
          </p:cNvSpPr>
          <p:nvPr>
            <p:ph type="body" sz="quarter" idx="14" hasCustomPrompt="1"/>
          </p:nvPr>
        </p:nvSpPr>
        <p:spPr>
          <a:xfrm>
            <a:off x="943509" y="6387351"/>
            <a:ext cx="4884204" cy="123111"/>
          </a:xfrm>
        </p:spPr>
        <p:txBody>
          <a:bodyPr wrap="square" lIns="0" tIns="0" rIns="0" bIns="0" anchor="b">
            <a:spAutoFit/>
          </a:bodyPr>
          <a:lstStyle>
            <a:lvl1pPr rtl="0">
              <a:defRPr sz="800" baseline="0">
                <a:solidFill>
                  <a:schemeClr val="bg1"/>
                </a:solidFill>
              </a:defRPr>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4" name="Titel 3">
            <a:extLst>
              <a:ext uri="{FF2B5EF4-FFF2-40B4-BE49-F238E27FC236}">
                <a16:creationId xmlns:a16="http://schemas.microsoft.com/office/drawing/2014/main" id="{620BA803-408C-93A4-DF1E-228636A296A1}"/>
              </a:ext>
            </a:extLst>
          </p:cNvPr>
          <p:cNvSpPr>
            <a:spLocks noGrp="1"/>
          </p:cNvSpPr>
          <p:nvPr>
            <p:ph type="title"/>
          </p:nvPr>
        </p:nvSpPr>
        <p:spPr>
          <a:xfrm>
            <a:off x="376982" y="300465"/>
            <a:ext cx="7268621" cy="415498"/>
          </a:xfrm>
        </p:spPr>
        <p:txBody>
          <a:bodyPr vert="horz"/>
          <a:lstStyle>
            <a:lvl1pPr rtl="0">
              <a:defRPr>
                <a:solidFill>
                  <a:schemeClr val="bg1"/>
                </a:solidFill>
              </a:defRPr>
            </a:lvl1pPr>
          </a:lstStyle>
          <a:p>
            <a:r>
              <a:rPr lang="de-DE"/>
              <a:t>Mastertitelformat bearbeiten</a:t>
            </a:r>
          </a:p>
        </p:txBody>
      </p:sp>
      <p:sp>
        <p:nvSpPr>
          <p:cNvPr id="8" name="Fußzeilenplatzhalter 7">
            <a:extLst>
              <a:ext uri="{FF2B5EF4-FFF2-40B4-BE49-F238E27FC236}">
                <a16:creationId xmlns:a16="http://schemas.microsoft.com/office/drawing/2014/main" id="{4EEB0A3C-895F-DA4D-1187-C0C1CE0661A8}"/>
              </a:ext>
            </a:extLst>
          </p:cNvPr>
          <p:cNvSpPr>
            <a:spLocks noGrp="1"/>
          </p:cNvSpPr>
          <p:nvPr>
            <p:ph type="ftr" sz="quarter" idx="18"/>
          </p:nvPr>
        </p:nvSpPr>
        <p:spPr/>
        <p:txBody>
          <a:bodyPr/>
          <a:lstStyle>
            <a:lvl1pPr rtl="0">
              <a:defRPr/>
            </a:lvl1pPr>
          </a:lstStyle>
          <a:p>
            <a:endParaRPr lang="de-DE"/>
          </a:p>
        </p:txBody>
      </p:sp>
      <p:sp>
        <p:nvSpPr>
          <p:cNvPr id="9" name="Foliennummernplatzhalter 8">
            <a:extLst>
              <a:ext uri="{FF2B5EF4-FFF2-40B4-BE49-F238E27FC236}">
                <a16:creationId xmlns:a16="http://schemas.microsoft.com/office/drawing/2014/main" id="{66B3AF6F-D49A-039C-7849-05E9C3BA3670}"/>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5" name="Textplatzhalter 15">
            <a:extLst>
              <a:ext uri="{FF2B5EF4-FFF2-40B4-BE49-F238E27FC236}">
                <a16:creationId xmlns:a16="http://schemas.microsoft.com/office/drawing/2014/main" id="{3C2EE71A-910C-7832-2CB3-696A6B1D74AE}"/>
              </a:ext>
            </a:extLst>
          </p:cNvPr>
          <p:cNvSpPr>
            <a:spLocks noGrp="1"/>
          </p:cNvSpPr>
          <p:nvPr>
            <p:ph type="body" sz="quarter" idx="17"/>
          </p:nvPr>
        </p:nvSpPr>
        <p:spPr>
          <a:xfrm>
            <a:off x="8185602" y="314751"/>
            <a:ext cx="3633944" cy="1508105"/>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Tabellenplatzhalter 50">
            <a:extLst>
              <a:ext uri="{FF2B5EF4-FFF2-40B4-BE49-F238E27FC236}">
                <a16:creationId xmlns:a16="http://schemas.microsoft.com/office/drawing/2014/main" id="{7AF73E38-7003-B68D-B274-C5128A8220F3}"/>
              </a:ext>
            </a:extLst>
          </p:cNvPr>
          <p:cNvSpPr>
            <a:spLocks noGrp="1" noChangeAspect="1"/>
          </p:cNvSpPr>
          <p:nvPr>
            <p:ph type="tbl" sz="quarter" idx="23" hasCustomPrompt="1"/>
          </p:nvPr>
        </p:nvSpPr>
        <p:spPr>
          <a:xfrm>
            <a:off x="378000" y="6282000"/>
            <a:ext cx="197073" cy="199965"/>
          </a:xfrm>
          <a:blipFill>
            <a:blip>
              <a:extLst>
                <a:ext uri="{96DAC541-7B7A-43D3-8B79-37D633B846F1}">
                  <asvg:svgBlip xmlns:asvg="http://schemas.microsoft.com/office/drawing/2016/SVG/main" r:embed="rId5"/>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845585817"/>
      </p:ext>
    </p:extLst>
  </p:cSld>
  <p:clrMapOvr>
    <a:masterClrMapping/>
  </p:clrMapOvr>
  <p:extLst>
    <p:ext uri="{DCECCB84-F9BA-43D5-87BE-67443E8EF086}">
      <p15:sldGuideLst xmlns:p15="http://schemas.microsoft.com/office/powerpoint/2012/main">
        <p15:guide id="6" pos="4929">
          <p15:clr>
            <a:srgbClr val="FBAE40"/>
          </p15:clr>
        </p15:guide>
        <p15:guide id="7" pos="4815">
          <p15:clr>
            <a:srgbClr val="FBAE40"/>
          </p15:clr>
        </p15:guide>
        <p15:guide id="9" pos="515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Fotos mit Zwischenüberschrif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492868259"/>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p:nvPr>
        </p:nvSpPr>
        <p:spPr>
          <a:xfrm>
            <a:off x="376981" y="1608111"/>
            <a:ext cx="5631466" cy="1077218"/>
          </a:xfrm>
        </p:spPr>
        <p:txBody>
          <a:bodyPr>
            <a:spAutoFit/>
          </a:bodyPr>
          <a:lstStyle>
            <a:lvl1pPr rtl="0">
              <a:defRPr>
                <a:solidFill>
                  <a:schemeClr val="tx2"/>
                </a:solidFill>
              </a:defRPr>
            </a:lvl1pPr>
            <a:lvl2pPr marL="1588" indent="0" rtl="0">
              <a:buNone/>
              <a:defRPr sz="1300"/>
            </a:lvl2pPr>
            <a:lvl3pPr marL="180975" indent="-177800" rtl="0">
              <a:defRPr sz="1300"/>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4" name="Textplatzhalter 15">
            <a:extLst>
              <a:ext uri="{FF2B5EF4-FFF2-40B4-BE49-F238E27FC236}">
                <a16:creationId xmlns:a16="http://schemas.microsoft.com/office/drawing/2014/main" id="{6F02F060-F99E-DD29-CFF4-4AB0FC4B5B4B}"/>
              </a:ext>
            </a:extLst>
          </p:cNvPr>
          <p:cNvSpPr>
            <a:spLocks noGrp="1"/>
          </p:cNvSpPr>
          <p:nvPr>
            <p:ph type="body" sz="quarter" idx="20"/>
          </p:nvPr>
        </p:nvSpPr>
        <p:spPr>
          <a:xfrm>
            <a:off x="6188447" y="1608111"/>
            <a:ext cx="5630448" cy="1077218"/>
          </a:xfrm>
        </p:spPr>
        <p:txBody>
          <a:bodyPr>
            <a:spAutoFit/>
          </a:bodyPr>
          <a:lstStyle>
            <a:lvl1pPr rtl="0">
              <a:defRPr>
                <a:solidFill>
                  <a:schemeClr val="tx2"/>
                </a:solidFill>
              </a:defRPr>
            </a:lvl1pPr>
            <a:lvl2pPr marL="1588" indent="0" rtl="0">
              <a:buNone/>
              <a:defRPr sz="1300"/>
            </a:lvl2pPr>
            <a:lvl3pPr marL="180975" indent="-177800" rtl="0">
              <a:defRPr sz="1300"/>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Bildplatzhalter 6">
            <a:extLst>
              <a:ext uri="{FF2B5EF4-FFF2-40B4-BE49-F238E27FC236}">
                <a16:creationId xmlns:a16="http://schemas.microsoft.com/office/drawing/2014/main" id="{1136BA35-7EA5-88BD-61AB-01BF199257DF}"/>
              </a:ext>
            </a:extLst>
          </p:cNvPr>
          <p:cNvSpPr>
            <a:spLocks noGrp="1"/>
          </p:cNvSpPr>
          <p:nvPr>
            <p:ph type="pic" sz="quarter" idx="22" hasCustomPrompt="1"/>
          </p:nvPr>
        </p:nvSpPr>
        <p:spPr>
          <a:xfrm>
            <a:off x="377999" y="2162607"/>
            <a:ext cx="5630448" cy="3426982"/>
          </a:xfrm>
          <a:solidFill>
            <a:srgbClr val="F2F6F9"/>
          </a:solidFill>
        </p:spPr>
        <p:txBody>
          <a:bodyPr>
            <a:noAutofit/>
          </a:bodyPr>
          <a:lstStyle>
            <a:lvl1pPr rtl="0">
              <a:defRPr/>
            </a:lvl1pPr>
          </a:lstStyle>
          <a:p>
            <a:r>
              <a:rPr lang="de-DE"/>
              <a:t> </a:t>
            </a:r>
          </a:p>
        </p:txBody>
      </p:sp>
      <p:sp>
        <p:nvSpPr>
          <p:cNvPr id="27" name="Bildplatzhalter 6">
            <a:extLst>
              <a:ext uri="{FF2B5EF4-FFF2-40B4-BE49-F238E27FC236}">
                <a16:creationId xmlns:a16="http://schemas.microsoft.com/office/drawing/2014/main" id="{68C5C88E-DB39-CE35-084F-9617CDC497D3}"/>
              </a:ext>
            </a:extLst>
          </p:cNvPr>
          <p:cNvSpPr>
            <a:spLocks noGrp="1"/>
          </p:cNvSpPr>
          <p:nvPr>
            <p:ph type="pic" sz="quarter" idx="23" hasCustomPrompt="1"/>
          </p:nvPr>
        </p:nvSpPr>
        <p:spPr>
          <a:xfrm>
            <a:off x="6188447" y="2162607"/>
            <a:ext cx="5630448" cy="3426982"/>
          </a:xfrm>
          <a:solidFill>
            <a:srgbClr val="F2F6F9"/>
          </a:solidFill>
        </p:spPr>
        <p:txBody>
          <a:bodyPr>
            <a:noAutofit/>
          </a:bodyPr>
          <a:lstStyle>
            <a:lvl1pPr rtl="0">
              <a:defRPr/>
            </a:lvl1pPr>
          </a:lstStyle>
          <a:p>
            <a:r>
              <a:rPr lang="de-DE"/>
              <a:t> </a:t>
            </a:r>
          </a:p>
        </p:txBody>
      </p:sp>
      <p:sp>
        <p:nvSpPr>
          <p:cNvPr id="2" name="Titel 1">
            <a:extLst>
              <a:ext uri="{FF2B5EF4-FFF2-40B4-BE49-F238E27FC236}">
                <a16:creationId xmlns:a16="http://schemas.microsoft.com/office/drawing/2014/main" id="{6BB47F82-8D5D-E71B-BF47-2D74A864666F}"/>
              </a:ext>
            </a:extLst>
          </p:cNvPr>
          <p:cNvSpPr>
            <a:spLocks noGrp="1"/>
          </p:cNvSpPr>
          <p:nvPr>
            <p:ph type="title"/>
          </p:nvPr>
        </p:nvSpPr>
        <p:spPr>
          <a:xfrm>
            <a:off x="376982" y="300465"/>
            <a:ext cx="9662368" cy="415498"/>
          </a:xfrm>
        </p:spPr>
        <p:txBody>
          <a:bodyPr vert="horz"/>
          <a:lstStyle>
            <a:lvl1pPr rtl="0">
              <a:defRPr/>
            </a:lvl1pPr>
          </a:lstStyle>
          <a:p>
            <a:r>
              <a:rPr lang="de-DE"/>
              <a:t>Mastertitelformat bearbeiten</a:t>
            </a:r>
          </a:p>
        </p:txBody>
      </p:sp>
    </p:spTree>
    <p:extLst>
      <p:ext uri="{BB962C8B-B14F-4D97-AF65-F5344CB8AC3E}">
        <p14:creationId xmlns:p14="http://schemas.microsoft.com/office/powerpoint/2010/main" val="2252612218"/>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orient="horz" pos="352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Fotos mit Zwischenüberschrif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574696665"/>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p:nvPr>
        </p:nvSpPr>
        <p:spPr>
          <a:xfrm>
            <a:off x="376982" y="1608111"/>
            <a:ext cx="3694310" cy="1354217"/>
          </a:xfrm>
        </p:spPr>
        <p:txBody>
          <a:bodyPr>
            <a:spAutoFit/>
          </a:bodyPr>
          <a:lstStyle>
            <a:lvl1pPr rtl="0">
              <a:defRPr>
                <a:solidFill>
                  <a:schemeClr val="tx2"/>
                </a:solidFill>
              </a:defRPr>
            </a:lvl1pPr>
            <a:lvl2pPr marL="1588" indent="0" rtl="0">
              <a:buNone/>
              <a:defRPr sz="1300"/>
            </a:lvl2pPr>
            <a:lvl3pPr marL="180975" indent="-177800" rtl="0">
              <a:defRPr sz="1300"/>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itel 2">
            <a:extLst>
              <a:ext uri="{FF2B5EF4-FFF2-40B4-BE49-F238E27FC236}">
                <a16:creationId xmlns:a16="http://schemas.microsoft.com/office/drawing/2014/main" id="{339ED20C-8EF2-F903-635F-F4B88B9C29B8}"/>
              </a:ext>
            </a:extLst>
          </p:cNvPr>
          <p:cNvSpPr>
            <a:spLocks noGrp="1"/>
          </p:cNvSpPr>
          <p:nvPr>
            <p:ph type="title"/>
          </p:nvPr>
        </p:nvSpPr>
        <p:spPr>
          <a:xfrm>
            <a:off x="376982" y="300465"/>
            <a:ext cx="9662368" cy="415498"/>
          </a:xfrm>
        </p:spPr>
        <p:txBody>
          <a:bodyPr vert="horz"/>
          <a:lstStyle>
            <a:lvl1pPr rtl="0">
              <a:defRPr/>
            </a:lvl1pPr>
          </a:lstStyle>
          <a:p>
            <a:r>
              <a:rPr lang="de-DE"/>
              <a:t>Mastertitelformat bearbeiten</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4" name="Textplatzhalter 15">
            <a:extLst>
              <a:ext uri="{FF2B5EF4-FFF2-40B4-BE49-F238E27FC236}">
                <a16:creationId xmlns:a16="http://schemas.microsoft.com/office/drawing/2014/main" id="{6F02F060-F99E-DD29-CFF4-4AB0FC4B5B4B}"/>
              </a:ext>
            </a:extLst>
          </p:cNvPr>
          <p:cNvSpPr>
            <a:spLocks noGrp="1"/>
          </p:cNvSpPr>
          <p:nvPr>
            <p:ph type="body" sz="quarter" idx="20"/>
          </p:nvPr>
        </p:nvSpPr>
        <p:spPr>
          <a:xfrm>
            <a:off x="4252310" y="1608111"/>
            <a:ext cx="3693292" cy="1354217"/>
          </a:xfrm>
        </p:spPr>
        <p:txBody>
          <a:bodyPr>
            <a:spAutoFit/>
          </a:bodyPr>
          <a:lstStyle>
            <a:lvl1pPr rtl="0">
              <a:defRPr>
                <a:solidFill>
                  <a:schemeClr val="tx2"/>
                </a:solidFill>
              </a:defRPr>
            </a:lvl1pPr>
            <a:lvl2pPr marL="1588" indent="0" rtl="0">
              <a:buNone/>
              <a:defRPr sz="1300"/>
            </a:lvl2pPr>
            <a:lvl3pPr marL="180975" indent="-177800" rtl="0">
              <a:defRPr sz="1300"/>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5" name="Textplatzhalter 15">
            <a:extLst>
              <a:ext uri="{FF2B5EF4-FFF2-40B4-BE49-F238E27FC236}">
                <a16:creationId xmlns:a16="http://schemas.microsoft.com/office/drawing/2014/main" id="{CB16D2D8-6108-A88E-C17B-A98D7CC687FE}"/>
              </a:ext>
            </a:extLst>
          </p:cNvPr>
          <p:cNvSpPr>
            <a:spLocks noGrp="1"/>
          </p:cNvSpPr>
          <p:nvPr>
            <p:ph type="body" sz="quarter" idx="21"/>
          </p:nvPr>
        </p:nvSpPr>
        <p:spPr>
          <a:xfrm>
            <a:off x="8126620" y="1608111"/>
            <a:ext cx="3693292" cy="1354217"/>
          </a:xfrm>
        </p:spPr>
        <p:txBody>
          <a:bodyPr>
            <a:spAutoFit/>
          </a:bodyPr>
          <a:lstStyle>
            <a:lvl1pPr rtl="0">
              <a:defRPr>
                <a:solidFill>
                  <a:schemeClr val="tx2"/>
                </a:solidFill>
              </a:defRPr>
            </a:lvl1pPr>
            <a:lvl2pPr marL="1588" indent="0" rtl="0">
              <a:buNone/>
              <a:defRPr sz="1300"/>
            </a:lvl2pPr>
            <a:lvl3pPr marL="180975" indent="-177800" rtl="0">
              <a:defRPr sz="1300"/>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6" name="Bildplatzhalter 6">
            <a:extLst>
              <a:ext uri="{FF2B5EF4-FFF2-40B4-BE49-F238E27FC236}">
                <a16:creationId xmlns:a16="http://schemas.microsoft.com/office/drawing/2014/main" id="{1136BA35-7EA5-88BD-61AB-01BF199257DF}"/>
              </a:ext>
            </a:extLst>
          </p:cNvPr>
          <p:cNvSpPr>
            <a:spLocks noGrp="1"/>
          </p:cNvSpPr>
          <p:nvPr>
            <p:ph type="pic" sz="quarter" idx="22" hasCustomPrompt="1"/>
          </p:nvPr>
        </p:nvSpPr>
        <p:spPr>
          <a:xfrm>
            <a:off x="378000" y="2162607"/>
            <a:ext cx="3693292" cy="3426982"/>
          </a:xfrm>
          <a:solidFill>
            <a:srgbClr val="F2F6F9"/>
          </a:solidFill>
        </p:spPr>
        <p:txBody>
          <a:bodyPr>
            <a:noAutofit/>
          </a:bodyPr>
          <a:lstStyle>
            <a:lvl1pPr rtl="0">
              <a:defRPr/>
            </a:lvl1pPr>
          </a:lstStyle>
          <a:p>
            <a:r>
              <a:rPr lang="de-DE"/>
              <a:t> </a:t>
            </a:r>
          </a:p>
        </p:txBody>
      </p:sp>
      <p:sp>
        <p:nvSpPr>
          <p:cNvPr id="27" name="Bildplatzhalter 6">
            <a:extLst>
              <a:ext uri="{FF2B5EF4-FFF2-40B4-BE49-F238E27FC236}">
                <a16:creationId xmlns:a16="http://schemas.microsoft.com/office/drawing/2014/main" id="{68C5C88E-DB39-CE35-084F-9617CDC497D3}"/>
              </a:ext>
            </a:extLst>
          </p:cNvPr>
          <p:cNvSpPr>
            <a:spLocks noGrp="1"/>
          </p:cNvSpPr>
          <p:nvPr>
            <p:ph type="pic" sz="quarter" idx="23" hasCustomPrompt="1"/>
          </p:nvPr>
        </p:nvSpPr>
        <p:spPr>
          <a:xfrm>
            <a:off x="4252310" y="2162607"/>
            <a:ext cx="3693292" cy="3426982"/>
          </a:xfrm>
          <a:solidFill>
            <a:srgbClr val="F2F6F9"/>
          </a:solidFill>
        </p:spPr>
        <p:txBody>
          <a:bodyPr>
            <a:noAutofit/>
          </a:bodyPr>
          <a:lstStyle>
            <a:lvl1pPr rtl="0">
              <a:defRPr/>
            </a:lvl1pPr>
          </a:lstStyle>
          <a:p>
            <a:r>
              <a:rPr lang="de-DE"/>
              <a:t> </a:t>
            </a:r>
          </a:p>
        </p:txBody>
      </p:sp>
      <p:sp>
        <p:nvSpPr>
          <p:cNvPr id="28" name="Bildplatzhalter 6">
            <a:extLst>
              <a:ext uri="{FF2B5EF4-FFF2-40B4-BE49-F238E27FC236}">
                <a16:creationId xmlns:a16="http://schemas.microsoft.com/office/drawing/2014/main" id="{D88AE708-D341-4A99-94B3-15660310ADD0}"/>
              </a:ext>
            </a:extLst>
          </p:cNvPr>
          <p:cNvSpPr>
            <a:spLocks noGrp="1"/>
          </p:cNvSpPr>
          <p:nvPr>
            <p:ph type="pic" sz="quarter" idx="24" hasCustomPrompt="1"/>
          </p:nvPr>
        </p:nvSpPr>
        <p:spPr>
          <a:xfrm>
            <a:off x="8126620" y="2162607"/>
            <a:ext cx="3693292" cy="3426982"/>
          </a:xfrm>
          <a:solidFill>
            <a:srgbClr val="F2F6F9"/>
          </a:solidFill>
        </p:spPr>
        <p:txBody>
          <a:bodyPr>
            <a:noAutofit/>
          </a:bodyPr>
          <a:lstStyle>
            <a:lvl1pPr rtl="0">
              <a:defRPr/>
            </a:lvl1pPr>
          </a:lstStyle>
          <a:p>
            <a:r>
              <a:rPr lang="de-DE"/>
              <a:t> </a:t>
            </a:r>
          </a:p>
        </p:txBody>
      </p:sp>
    </p:spTree>
    <p:extLst>
      <p:ext uri="{BB962C8B-B14F-4D97-AF65-F5344CB8AC3E}">
        <p14:creationId xmlns:p14="http://schemas.microsoft.com/office/powerpoint/2010/main" val="205841619"/>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guide id="3" orient="horz" pos="352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am 6 Person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381538757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3" name="Titel 2">
            <a:extLst>
              <a:ext uri="{FF2B5EF4-FFF2-40B4-BE49-F238E27FC236}">
                <a16:creationId xmlns:a16="http://schemas.microsoft.com/office/drawing/2014/main" id="{339ED20C-8EF2-F903-635F-F4B88B9C29B8}"/>
              </a:ext>
            </a:extLst>
          </p:cNvPr>
          <p:cNvSpPr>
            <a:spLocks noGrp="1"/>
          </p:cNvSpPr>
          <p:nvPr>
            <p:ph type="title" hasCustomPrompt="1"/>
          </p:nvPr>
        </p:nvSpPr>
        <p:spPr>
          <a:xfrm>
            <a:off x="376982" y="300465"/>
            <a:ext cx="9295339" cy="415498"/>
          </a:xfrm>
        </p:spPr>
        <p:txBody>
          <a:bodyPr vert="horz"/>
          <a:lstStyle>
            <a:lvl1pPr rtl="0">
              <a:defRPr/>
            </a:lvl1pPr>
          </a:lstStyle>
          <a:p>
            <a:r>
              <a:rPr lang="de-DE"/>
              <a:t>Team</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11" name="Textplatzhalter 15">
            <a:extLst>
              <a:ext uri="{FF2B5EF4-FFF2-40B4-BE49-F238E27FC236}">
                <a16:creationId xmlns:a16="http://schemas.microsoft.com/office/drawing/2014/main" id="{2C7EEBE9-4BE1-9D0B-83C1-88A79B8B4635}"/>
              </a:ext>
            </a:extLst>
          </p:cNvPr>
          <p:cNvSpPr>
            <a:spLocks noGrp="1"/>
          </p:cNvSpPr>
          <p:nvPr>
            <p:ph type="body" sz="quarter" idx="17" hasCustomPrompt="1"/>
          </p:nvPr>
        </p:nvSpPr>
        <p:spPr>
          <a:xfrm>
            <a:off x="376982" y="3186462"/>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12" name="Textplatzhalter 15">
            <a:extLst>
              <a:ext uri="{FF2B5EF4-FFF2-40B4-BE49-F238E27FC236}">
                <a16:creationId xmlns:a16="http://schemas.microsoft.com/office/drawing/2014/main" id="{C0476EC0-FA4B-6EF1-08FA-BE7C4C19C3E6}"/>
              </a:ext>
            </a:extLst>
          </p:cNvPr>
          <p:cNvSpPr>
            <a:spLocks noGrp="1"/>
          </p:cNvSpPr>
          <p:nvPr>
            <p:ph type="body" sz="quarter" idx="20" hasCustomPrompt="1"/>
          </p:nvPr>
        </p:nvSpPr>
        <p:spPr>
          <a:xfrm>
            <a:off x="4251292" y="3186462"/>
            <a:ext cx="3694310" cy="600164"/>
          </a:xfrm>
        </p:spPr>
        <p:txBody>
          <a:bodyPr wrap="square">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14" name="Textplatzhalter 15">
            <a:extLst>
              <a:ext uri="{FF2B5EF4-FFF2-40B4-BE49-F238E27FC236}">
                <a16:creationId xmlns:a16="http://schemas.microsoft.com/office/drawing/2014/main" id="{9E259C86-2E5B-2DF6-ED3E-64B73A3C8807}"/>
              </a:ext>
            </a:extLst>
          </p:cNvPr>
          <p:cNvSpPr>
            <a:spLocks noGrp="1"/>
          </p:cNvSpPr>
          <p:nvPr>
            <p:ph type="body" sz="quarter" idx="21" hasCustomPrompt="1"/>
          </p:nvPr>
        </p:nvSpPr>
        <p:spPr>
          <a:xfrm>
            <a:off x="8125603" y="3186462"/>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3" name="Bildplatzhalter 6">
            <a:extLst>
              <a:ext uri="{FF2B5EF4-FFF2-40B4-BE49-F238E27FC236}">
                <a16:creationId xmlns:a16="http://schemas.microsoft.com/office/drawing/2014/main" id="{9CF2B528-117D-4F8C-A97E-162CFDF15259}"/>
              </a:ext>
            </a:extLst>
          </p:cNvPr>
          <p:cNvSpPr>
            <a:spLocks noGrp="1" noChangeAspect="1"/>
          </p:cNvSpPr>
          <p:nvPr>
            <p:ph type="pic" sz="quarter" idx="22" hasCustomPrompt="1"/>
          </p:nvPr>
        </p:nvSpPr>
        <p:spPr>
          <a:xfrm>
            <a:off x="378001" y="1676354"/>
            <a:ext cx="1546717" cy="1435189"/>
          </a:xfrm>
          <a:solidFill>
            <a:srgbClr val="F2F6F9"/>
          </a:solidFill>
        </p:spPr>
        <p:txBody>
          <a:bodyPr>
            <a:noAutofit/>
          </a:bodyPr>
          <a:lstStyle>
            <a:lvl1pPr rtl="0">
              <a:defRPr/>
            </a:lvl1pPr>
          </a:lstStyle>
          <a:p>
            <a:r>
              <a:rPr lang="de-DE"/>
              <a:t> </a:t>
            </a:r>
          </a:p>
        </p:txBody>
      </p:sp>
      <p:sp>
        <p:nvSpPr>
          <p:cNvPr id="24" name="Bildplatzhalter 6">
            <a:extLst>
              <a:ext uri="{FF2B5EF4-FFF2-40B4-BE49-F238E27FC236}">
                <a16:creationId xmlns:a16="http://schemas.microsoft.com/office/drawing/2014/main" id="{43ED9968-8A08-418D-0454-39B226B9D3AB}"/>
              </a:ext>
            </a:extLst>
          </p:cNvPr>
          <p:cNvSpPr>
            <a:spLocks noGrp="1" noChangeAspect="1"/>
          </p:cNvSpPr>
          <p:nvPr>
            <p:ph type="pic" sz="quarter" idx="23" hasCustomPrompt="1"/>
          </p:nvPr>
        </p:nvSpPr>
        <p:spPr>
          <a:xfrm>
            <a:off x="4251292" y="1676354"/>
            <a:ext cx="1546717" cy="1435189"/>
          </a:xfrm>
          <a:solidFill>
            <a:srgbClr val="F2F6F9"/>
          </a:solidFill>
        </p:spPr>
        <p:txBody>
          <a:bodyPr>
            <a:noAutofit/>
          </a:bodyPr>
          <a:lstStyle>
            <a:lvl1pPr rtl="0">
              <a:defRPr/>
            </a:lvl1pPr>
          </a:lstStyle>
          <a:p>
            <a:r>
              <a:rPr lang="de-DE"/>
              <a:t> </a:t>
            </a:r>
          </a:p>
        </p:txBody>
      </p:sp>
      <p:sp>
        <p:nvSpPr>
          <p:cNvPr id="25" name="Bildplatzhalter 6">
            <a:extLst>
              <a:ext uri="{FF2B5EF4-FFF2-40B4-BE49-F238E27FC236}">
                <a16:creationId xmlns:a16="http://schemas.microsoft.com/office/drawing/2014/main" id="{675CF2AC-DE7B-31F6-362B-BA6CD8EED5F5}"/>
              </a:ext>
            </a:extLst>
          </p:cNvPr>
          <p:cNvSpPr>
            <a:spLocks noGrp="1" noChangeAspect="1"/>
          </p:cNvSpPr>
          <p:nvPr>
            <p:ph type="pic" sz="quarter" idx="24" hasCustomPrompt="1"/>
          </p:nvPr>
        </p:nvSpPr>
        <p:spPr>
          <a:xfrm>
            <a:off x="8125603" y="1676354"/>
            <a:ext cx="1546717" cy="1435189"/>
          </a:xfrm>
          <a:solidFill>
            <a:srgbClr val="F2F6F9"/>
          </a:solidFill>
        </p:spPr>
        <p:txBody>
          <a:bodyPr>
            <a:noAutofit/>
          </a:bodyPr>
          <a:lstStyle>
            <a:lvl1pPr rtl="0">
              <a:defRPr/>
            </a:lvl1pPr>
          </a:lstStyle>
          <a:p>
            <a:r>
              <a:rPr lang="de-DE"/>
              <a:t> </a:t>
            </a:r>
          </a:p>
        </p:txBody>
      </p:sp>
      <p:sp>
        <p:nvSpPr>
          <p:cNvPr id="26" name="Textplatzhalter 15">
            <a:extLst>
              <a:ext uri="{FF2B5EF4-FFF2-40B4-BE49-F238E27FC236}">
                <a16:creationId xmlns:a16="http://schemas.microsoft.com/office/drawing/2014/main" id="{E84EFED8-91F5-0ECC-3D74-4D1D8AA15BE1}"/>
              </a:ext>
            </a:extLst>
          </p:cNvPr>
          <p:cNvSpPr>
            <a:spLocks noGrp="1"/>
          </p:cNvSpPr>
          <p:nvPr>
            <p:ph type="body" sz="quarter" idx="25" hasCustomPrompt="1"/>
          </p:nvPr>
        </p:nvSpPr>
        <p:spPr>
          <a:xfrm>
            <a:off x="376982" y="5491671"/>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7" name="Textplatzhalter 15">
            <a:extLst>
              <a:ext uri="{FF2B5EF4-FFF2-40B4-BE49-F238E27FC236}">
                <a16:creationId xmlns:a16="http://schemas.microsoft.com/office/drawing/2014/main" id="{ED2B4B51-E950-0EB1-F818-EC925D90C5E5}"/>
              </a:ext>
            </a:extLst>
          </p:cNvPr>
          <p:cNvSpPr>
            <a:spLocks noGrp="1"/>
          </p:cNvSpPr>
          <p:nvPr>
            <p:ph type="body" sz="quarter" idx="26" hasCustomPrompt="1"/>
          </p:nvPr>
        </p:nvSpPr>
        <p:spPr>
          <a:xfrm>
            <a:off x="4251292" y="5491671"/>
            <a:ext cx="3694310" cy="600164"/>
          </a:xfrm>
        </p:spPr>
        <p:txBody>
          <a:bodyPr wrap="square">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8" name="Textplatzhalter 15">
            <a:extLst>
              <a:ext uri="{FF2B5EF4-FFF2-40B4-BE49-F238E27FC236}">
                <a16:creationId xmlns:a16="http://schemas.microsoft.com/office/drawing/2014/main" id="{BCD7B99A-8193-4CED-AE0A-F765CA60F32F}"/>
              </a:ext>
            </a:extLst>
          </p:cNvPr>
          <p:cNvSpPr>
            <a:spLocks noGrp="1"/>
          </p:cNvSpPr>
          <p:nvPr>
            <p:ph type="body" sz="quarter" idx="27" hasCustomPrompt="1"/>
          </p:nvPr>
        </p:nvSpPr>
        <p:spPr>
          <a:xfrm>
            <a:off x="8125603" y="5491671"/>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9" name="Bildplatzhalter 6">
            <a:extLst>
              <a:ext uri="{FF2B5EF4-FFF2-40B4-BE49-F238E27FC236}">
                <a16:creationId xmlns:a16="http://schemas.microsoft.com/office/drawing/2014/main" id="{CD436115-E07A-379D-2A72-422027A07423}"/>
              </a:ext>
            </a:extLst>
          </p:cNvPr>
          <p:cNvSpPr>
            <a:spLocks noGrp="1" noChangeAspect="1"/>
          </p:cNvSpPr>
          <p:nvPr>
            <p:ph type="pic" sz="quarter" idx="28" hasCustomPrompt="1"/>
          </p:nvPr>
        </p:nvSpPr>
        <p:spPr>
          <a:xfrm>
            <a:off x="378001" y="3981563"/>
            <a:ext cx="1546717" cy="1435189"/>
          </a:xfrm>
          <a:solidFill>
            <a:srgbClr val="F2F6F9"/>
          </a:solidFill>
        </p:spPr>
        <p:txBody>
          <a:bodyPr>
            <a:noAutofit/>
          </a:bodyPr>
          <a:lstStyle>
            <a:lvl1pPr rtl="0">
              <a:defRPr/>
            </a:lvl1pPr>
          </a:lstStyle>
          <a:p>
            <a:r>
              <a:rPr lang="de-DE"/>
              <a:t> </a:t>
            </a:r>
          </a:p>
        </p:txBody>
      </p:sp>
      <p:sp>
        <p:nvSpPr>
          <p:cNvPr id="30" name="Bildplatzhalter 6">
            <a:extLst>
              <a:ext uri="{FF2B5EF4-FFF2-40B4-BE49-F238E27FC236}">
                <a16:creationId xmlns:a16="http://schemas.microsoft.com/office/drawing/2014/main" id="{3E1188A6-3B66-49DB-D14A-5135231E6BED}"/>
              </a:ext>
            </a:extLst>
          </p:cNvPr>
          <p:cNvSpPr>
            <a:spLocks noGrp="1" noChangeAspect="1"/>
          </p:cNvSpPr>
          <p:nvPr>
            <p:ph type="pic" sz="quarter" idx="29" hasCustomPrompt="1"/>
          </p:nvPr>
        </p:nvSpPr>
        <p:spPr>
          <a:xfrm>
            <a:off x="4251292" y="3981563"/>
            <a:ext cx="1546717" cy="1435189"/>
          </a:xfrm>
          <a:solidFill>
            <a:srgbClr val="F2F6F9"/>
          </a:solidFill>
        </p:spPr>
        <p:txBody>
          <a:bodyPr>
            <a:noAutofit/>
          </a:bodyPr>
          <a:lstStyle>
            <a:lvl1pPr rtl="0">
              <a:defRPr/>
            </a:lvl1pPr>
          </a:lstStyle>
          <a:p>
            <a:r>
              <a:rPr lang="de-DE"/>
              <a:t> </a:t>
            </a:r>
          </a:p>
        </p:txBody>
      </p:sp>
      <p:sp>
        <p:nvSpPr>
          <p:cNvPr id="31" name="Bildplatzhalter 6">
            <a:extLst>
              <a:ext uri="{FF2B5EF4-FFF2-40B4-BE49-F238E27FC236}">
                <a16:creationId xmlns:a16="http://schemas.microsoft.com/office/drawing/2014/main" id="{08099392-76CA-63D5-7F12-5543EF6643A5}"/>
              </a:ext>
            </a:extLst>
          </p:cNvPr>
          <p:cNvSpPr>
            <a:spLocks noGrp="1" noChangeAspect="1"/>
          </p:cNvSpPr>
          <p:nvPr>
            <p:ph type="pic" sz="quarter" idx="30" hasCustomPrompt="1"/>
          </p:nvPr>
        </p:nvSpPr>
        <p:spPr>
          <a:xfrm>
            <a:off x="8125603" y="3981563"/>
            <a:ext cx="1546717" cy="1435189"/>
          </a:xfrm>
          <a:solidFill>
            <a:srgbClr val="F2F6F9"/>
          </a:solidFill>
        </p:spPr>
        <p:txBody>
          <a:bodyPr>
            <a:noAutofit/>
          </a:bodyPr>
          <a:lstStyle>
            <a:lvl1pPr rtl="0">
              <a:defRPr/>
            </a:lvl1pPr>
          </a:lstStyle>
          <a:p>
            <a:r>
              <a:rPr lang="de-DE"/>
              <a:t> </a:t>
            </a:r>
          </a:p>
        </p:txBody>
      </p:sp>
    </p:spTree>
    <p:extLst>
      <p:ext uri="{BB962C8B-B14F-4D97-AF65-F5344CB8AC3E}">
        <p14:creationId xmlns:p14="http://schemas.microsoft.com/office/powerpoint/2010/main" val="831437987"/>
      </p:ext>
    </p:extLst>
  </p:cSld>
  <p:clrMapOvr>
    <a:masterClrMapping/>
  </p:clrMapOvr>
  <p:extLst>
    <p:ext uri="{DCECCB84-F9BA-43D5-87BE-67443E8EF086}">
      <p15:sldGuideLst xmlns:p15="http://schemas.microsoft.com/office/powerpoint/2012/main">
        <p15:guide id="2" orient="horz" pos="1049">
          <p15:clr>
            <a:srgbClr val="FBAE40"/>
          </p15:clr>
        </p15:guide>
        <p15:guide id="3" pos="2683">
          <p15:clr>
            <a:srgbClr val="FBAE40"/>
          </p15:clr>
        </p15:guide>
        <p15:guide id="4" pos="2570">
          <p15:clr>
            <a:srgbClr val="FBAE40"/>
          </p15:clr>
        </p15:guide>
        <p15:guide id="5" pos="4997">
          <p15:clr>
            <a:srgbClr val="FBAE40"/>
          </p15:clr>
        </p15:guide>
        <p15:guide id="6" pos="511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am 3 Personen">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1989408834"/>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3" name="Titel 2">
            <a:extLst>
              <a:ext uri="{FF2B5EF4-FFF2-40B4-BE49-F238E27FC236}">
                <a16:creationId xmlns:a16="http://schemas.microsoft.com/office/drawing/2014/main" id="{339ED20C-8EF2-F903-635F-F4B88B9C29B8}"/>
              </a:ext>
            </a:extLst>
          </p:cNvPr>
          <p:cNvSpPr>
            <a:spLocks noGrp="1"/>
          </p:cNvSpPr>
          <p:nvPr>
            <p:ph type="title" hasCustomPrompt="1"/>
          </p:nvPr>
        </p:nvSpPr>
        <p:spPr>
          <a:xfrm>
            <a:off x="376983" y="300465"/>
            <a:ext cx="9504759" cy="415498"/>
          </a:xfrm>
        </p:spPr>
        <p:txBody>
          <a:bodyPr vert="horz"/>
          <a:lstStyle>
            <a:lvl1pPr rtl="0">
              <a:defRPr/>
            </a:lvl1pPr>
          </a:lstStyle>
          <a:p>
            <a:r>
              <a:rPr lang="de-DE"/>
              <a:t>Team</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6" name="Textplatzhalter 15">
            <a:extLst>
              <a:ext uri="{FF2B5EF4-FFF2-40B4-BE49-F238E27FC236}">
                <a16:creationId xmlns:a16="http://schemas.microsoft.com/office/drawing/2014/main" id="{E84EFED8-91F5-0ECC-3D74-4D1D8AA15BE1}"/>
              </a:ext>
            </a:extLst>
          </p:cNvPr>
          <p:cNvSpPr>
            <a:spLocks noGrp="1"/>
          </p:cNvSpPr>
          <p:nvPr>
            <p:ph type="body" sz="quarter" idx="25" hasCustomPrompt="1"/>
          </p:nvPr>
        </p:nvSpPr>
        <p:spPr>
          <a:xfrm>
            <a:off x="376982" y="4916574"/>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7" name="Textplatzhalter 15">
            <a:extLst>
              <a:ext uri="{FF2B5EF4-FFF2-40B4-BE49-F238E27FC236}">
                <a16:creationId xmlns:a16="http://schemas.microsoft.com/office/drawing/2014/main" id="{ED2B4B51-E950-0EB1-F818-EC925D90C5E5}"/>
              </a:ext>
            </a:extLst>
          </p:cNvPr>
          <p:cNvSpPr>
            <a:spLocks noGrp="1"/>
          </p:cNvSpPr>
          <p:nvPr>
            <p:ph type="body" sz="quarter" idx="26" hasCustomPrompt="1"/>
          </p:nvPr>
        </p:nvSpPr>
        <p:spPr>
          <a:xfrm>
            <a:off x="4251292" y="4916574"/>
            <a:ext cx="3694310" cy="600164"/>
          </a:xfrm>
        </p:spPr>
        <p:txBody>
          <a:bodyPr wrap="square">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8" name="Textplatzhalter 15">
            <a:extLst>
              <a:ext uri="{FF2B5EF4-FFF2-40B4-BE49-F238E27FC236}">
                <a16:creationId xmlns:a16="http://schemas.microsoft.com/office/drawing/2014/main" id="{BCD7B99A-8193-4CED-AE0A-F765CA60F32F}"/>
              </a:ext>
            </a:extLst>
          </p:cNvPr>
          <p:cNvSpPr>
            <a:spLocks noGrp="1"/>
          </p:cNvSpPr>
          <p:nvPr>
            <p:ph type="body" sz="quarter" idx="27" hasCustomPrompt="1"/>
          </p:nvPr>
        </p:nvSpPr>
        <p:spPr>
          <a:xfrm>
            <a:off x="8125603" y="4916574"/>
            <a:ext cx="3694310" cy="600164"/>
          </a:xfrm>
        </p:spPr>
        <p:txBody>
          <a:bodyPr>
            <a:spAutoFit/>
          </a:bodyPr>
          <a:lstStyle>
            <a:lvl1pPr rtl="0">
              <a:defRPr sz="1300"/>
            </a:lvl1pPr>
            <a:lvl2pPr>
              <a:defRPr sz="1300"/>
            </a:lvl2pPr>
            <a:lvl3pPr>
              <a:defRPr sz="1300"/>
            </a:lvl3pPr>
            <a:lvl4pPr>
              <a:defRPr sz="1300"/>
            </a:lvl4pPr>
            <a:lvl5pPr>
              <a:defRPr sz="1300"/>
            </a:lvl5pPr>
            <a:lvl6pPr>
              <a:defRPr sz="1300"/>
            </a:lvl6pPr>
          </a:lstStyle>
          <a:p>
            <a:pPr lvl="0"/>
            <a:r>
              <a:rPr lang="de-DE"/>
              <a:t>Vorname Nachname</a:t>
            </a:r>
            <a:br>
              <a:rPr lang="de-DE"/>
            </a:br>
            <a:r>
              <a:rPr lang="de-DE"/>
              <a:t>T +43(0)503 13-XXX XX</a:t>
            </a:r>
            <a:br>
              <a:rPr lang="de-DE"/>
            </a:br>
            <a:r>
              <a:rPr lang="de-DE"/>
              <a:t>Vorname.Nachname@verbund.com</a:t>
            </a:r>
          </a:p>
        </p:txBody>
      </p:sp>
      <p:sp>
        <p:nvSpPr>
          <p:cNvPr id="29" name="Bildplatzhalter 6">
            <a:extLst>
              <a:ext uri="{FF2B5EF4-FFF2-40B4-BE49-F238E27FC236}">
                <a16:creationId xmlns:a16="http://schemas.microsoft.com/office/drawing/2014/main" id="{CD436115-E07A-379D-2A72-422027A07423}"/>
              </a:ext>
            </a:extLst>
          </p:cNvPr>
          <p:cNvSpPr>
            <a:spLocks noGrp="1" noChangeAspect="1"/>
          </p:cNvSpPr>
          <p:nvPr>
            <p:ph type="pic" sz="quarter" idx="28" hasCustomPrompt="1"/>
          </p:nvPr>
        </p:nvSpPr>
        <p:spPr>
          <a:xfrm>
            <a:off x="378001" y="3212148"/>
            <a:ext cx="1756137" cy="1629508"/>
          </a:xfrm>
          <a:solidFill>
            <a:srgbClr val="F2F6F9"/>
          </a:solidFill>
        </p:spPr>
        <p:txBody>
          <a:bodyPr>
            <a:noAutofit/>
          </a:bodyPr>
          <a:lstStyle>
            <a:lvl1pPr rtl="0">
              <a:defRPr/>
            </a:lvl1pPr>
          </a:lstStyle>
          <a:p>
            <a:r>
              <a:rPr lang="de-DE"/>
              <a:t> </a:t>
            </a:r>
          </a:p>
        </p:txBody>
      </p:sp>
      <p:sp>
        <p:nvSpPr>
          <p:cNvPr id="30" name="Bildplatzhalter 6">
            <a:extLst>
              <a:ext uri="{FF2B5EF4-FFF2-40B4-BE49-F238E27FC236}">
                <a16:creationId xmlns:a16="http://schemas.microsoft.com/office/drawing/2014/main" id="{3E1188A6-3B66-49DB-D14A-5135231E6BED}"/>
              </a:ext>
            </a:extLst>
          </p:cNvPr>
          <p:cNvSpPr>
            <a:spLocks noGrp="1" noChangeAspect="1"/>
          </p:cNvSpPr>
          <p:nvPr>
            <p:ph type="pic" sz="quarter" idx="29" hasCustomPrompt="1"/>
          </p:nvPr>
        </p:nvSpPr>
        <p:spPr>
          <a:xfrm>
            <a:off x="4251292" y="3212148"/>
            <a:ext cx="1756137" cy="1629508"/>
          </a:xfrm>
          <a:solidFill>
            <a:srgbClr val="F2F6F9"/>
          </a:solidFill>
        </p:spPr>
        <p:txBody>
          <a:bodyPr>
            <a:noAutofit/>
          </a:bodyPr>
          <a:lstStyle>
            <a:lvl1pPr rtl="0">
              <a:defRPr/>
            </a:lvl1pPr>
          </a:lstStyle>
          <a:p>
            <a:r>
              <a:rPr lang="de-DE"/>
              <a:t> </a:t>
            </a:r>
          </a:p>
        </p:txBody>
      </p:sp>
      <p:sp>
        <p:nvSpPr>
          <p:cNvPr id="31" name="Bildplatzhalter 6">
            <a:extLst>
              <a:ext uri="{FF2B5EF4-FFF2-40B4-BE49-F238E27FC236}">
                <a16:creationId xmlns:a16="http://schemas.microsoft.com/office/drawing/2014/main" id="{08099392-76CA-63D5-7F12-5543EF6643A5}"/>
              </a:ext>
            </a:extLst>
          </p:cNvPr>
          <p:cNvSpPr>
            <a:spLocks noGrp="1" noChangeAspect="1"/>
          </p:cNvSpPr>
          <p:nvPr>
            <p:ph type="pic" sz="quarter" idx="30" hasCustomPrompt="1"/>
          </p:nvPr>
        </p:nvSpPr>
        <p:spPr>
          <a:xfrm>
            <a:off x="8125603" y="3212148"/>
            <a:ext cx="1756137" cy="1629508"/>
          </a:xfrm>
          <a:solidFill>
            <a:srgbClr val="F2F6F9"/>
          </a:solidFill>
        </p:spPr>
        <p:txBody>
          <a:bodyPr>
            <a:noAutofit/>
          </a:bodyPr>
          <a:lstStyle>
            <a:lvl1pPr rtl="0">
              <a:defRPr/>
            </a:lvl1pPr>
          </a:lstStyle>
          <a:p>
            <a:r>
              <a:rPr lang="de-DE"/>
              <a:t> </a:t>
            </a:r>
          </a:p>
        </p:txBody>
      </p:sp>
      <p:sp>
        <p:nvSpPr>
          <p:cNvPr id="21" name="Textplatzhalter 15">
            <a:extLst>
              <a:ext uri="{FF2B5EF4-FFF2-40B4-BE49-F238E27FC236}">
                <a16:creationId xmlns:a16="http://schemas.microsoft.com/office/drawing/2014/main" id="{4C140DE4-4089-B1A2-FC24-9BBAA0C731A0}"/>
              </a:ext>
            </a:extLst>
          </p:cNvPr>
          <p:cNvSpPr>
            <a:spLocks noGrp="1"/>
          </p:cNvSpPr>
          <p:nvPr>
            <p:ph type="body" sz="quarter" idx="17"/>
          </p:nvPr>
        </p:nvSpPr>
        <p:spPr>
          <a:xfrm>
            <a:off x="376981" y="1608111"/>
            <a:ext cx="9504759" cy="1231106"/>
          </a:xfrm>
        </p:spPr>
        <p:txBody>
          <a:bodyPr>
            <a:spAutoFit/>
          </a:bodyPr>
          <a:lstStyle>
            <a:lvl1pPr rtl="0">
              <a:defRPr/>
            </a:lvl1pPr>
            <a:lvl2pPr rtl="0">
              <a:defRPr/>
            </a:lvl2pPr>
            <a:lvl3pPr rtl="0">
              <a:defRPr/>
            </a:lvl3pPr>
            <a:lvl4pPr rtl="0">
              <a:defRPr/>
            </a:lvl4pPr>
            <a:lvl5pPr rtl="0">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0163640"/>
      </p:ext>
    </p:extLst>
  </p:cSld>
  <p:clrMapOvr>
    <a:masterClrMapping/>
  </p:clrMapOvr>
  <p:extLst>
    <p:ext uri="{DCECCB84-F9BA-43D5-87BE-67443E8EF086}">
      <p15:sldGuideLst xmlns:p15="http://schemas.microsoft.com/office/powerpoint/2012/main">
        <p15:guide id="3" pos="2683">
          <p15:clr>
            <a:srgbClr val="FBAE40"/>
          </p15:clr>
        </p15:guide>
        <p15:guide id="4" pos="2570">
          <p15:clr>
            <a:srgbClr val="FBAE40"/>
          </p15:clr>
        </p15:guide>
        <p15:guide id="5" pos="4997">
          <p15:clr>
            <a:srgbClr val="FBAE40"/>
          </p15:clr>
        </p15:guide>
        <p15:guide id="6" pos="5110">
          <p15:clr>
            <a:srgbClr val="FBAE40"/>
          </p15:clr>
        </p15:guide>
        <p15:guide id="7" orient="horz" pos="1049">
          <p15:clr>
            <a:srgbClr val="FBAE40"/>
          </p15:clr>
        </p15:guide>
        <p15:guide id="8" orient="horz" pos="101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ntakt">
    <p:spTree>
      <p:nvGrpSpPr>
        <p:cNvPr id="1" name=""/>
        <p:cNvGrpSpPr/>
        <p:nvPr/>
      </p:nvGrpSpPr>
      <p:grpSpPr>
        <a:xfrm>
          <a:off x="0" y="0"/>
          <a:ext cx="0" cy="0"/>
          <a:chOff x="0" y="0"/>
          <a:chExt cx="0" cy="0"/>
        </a:xfrm>
      </p:grpSpPr>
      <p:graphicFrame>
        <p:nvGraphicFramePr>
          <p:cNvPr id="7" name="Objekt 6" hidden="1"/>
          <p:cNvGraphicFramePr>
            <a:graphicFrameLocks noChangeAspect="1"/>
          </p:cNvGraphicFramePr>
          <p:nvPr>
            <p:custDataLst>
              <p:tags r:id="rId1"/>
            </p:custDataLst>
            <p:extLst>
              <p:ext uri="{D42A27DB-BD31-4B8C-83A1-F6EECF244321}">
                <p14:modId xmlns:p14="http://schemas.microsoft.com/office/powerpoint/2010/main" val="1250408541"/>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3" imgW="270" imgH="270" progId="TCLayout.ActiveDocument.1">
                  <p:embed/>
                </p:oleObj>
              </mc:Choice>
              <mc:Fallback>
                <p:oleObj name="think-cell Folie" r:id="rId3" imgW="270" imgH="270" progId="TCLayout.ActiveDocument.1">
                  <p:embed/>
                  <p:pic>
                    <p:nvPicPr>
                      <p:cNvPr id="7" name="Objekt 6"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10" name="Textplatzhalter 9"/>
          <p:cNvSpPr>
            <a:spLocks noGrp="1"/>
          </p:cNvSpPr>
          <p:nvPr>
            <p:ph type="body" sz="quarter" idx="14" hasCustomPrompt="1"/>
          </p:nvPr>
        </p:nvSpPr>
        <p:spPr>
          <a:xfrm>
            <a:off x="943509" y="6387350"/>
            <a:ext cx="6371690" cy="123111"/>
          </a:xfrm>
        </p:spPr>
        <p:txBody>
          <a:bodyPr lIns="0" tIns="0" rIns="0" bIns="0" anchor="b">
            <a:spAutoFit/>
          </a:bodyPr>
          <a:lstStyle>
            <a:lvl1pPr rtl="0">
              <a:defRPr sz="800" baseline="0"/>
            </a:lvl1pPr>
            <a:lvl2pPr>
              <a:defRPr sz="1000"/>
            </a:lvl2pPr>
            <a:lvl3pPr>
              <a:defRPr sz="1000"/>
            </a:lvl3pPr>
            <a:lvl4pPr>
              <a:defRPr sz="1000"/>
            </a:lvl4pPr>
            <a:lvl5pPr>
              <a:defRPr sz="1000"/>
            </a:lvl5pPr>
          </a:lstStyle>
          <a:p>
            <a:pPr lvl="0"/>
            <a:r>
              <a:rPr lang="de-DE"/>
              <a:t>Hier steht eine Fußnote in 8 </a:t>
            </a:r>
            <a:r>
              <a:rPr lang="de-DE" err="1"/>
              <a:t>pt</a:t>
            </a:r>
            <a:r>
              <a:rPr lang="de-DE"/>
              <a:t> Schriftgröße</a:t>
            </a:r>
          </a:p>
        </p:txBody>
      </p:sp>
      <p:sp>
        <p:nvSpPr>
          <p:cNvPr id="13" name="Grafik 46">
            <a:extLst>
              <a:ext uri="{FF2B5EF4-FFF2-40B4-BE49-F238E27FC236}">
                <a16:creationId xmlns:a16="http://schemas.microsoft.com/office/drawing/2014/main" id="{FA0263EB-5510-492D-8CF3-1CC26D218ECE}"/>
              </a:ext>
            </a:extLst>
          </p:cNvPr>
          <p:cNvSpPr>
            <a:spLocks noChangeAspect="1"/>
          </p:cNvSpPr>
          <p:nvPr userDrawn="1"/>
        </p:nvSpPr>
        <p:spPr>
          <a:xfrm>
            <a:off x="378000" y="6285600"/>
            <a:ext cx="197073" cy="199965"/>
          </a:xfrm>
          <a:custGeom>
            <a:avLst/>
            <a:gdLst>
              <a:gd name="connsiteX0" fmla="*/ 1001363 w 1596580"/>
              <a:gd name="connsiteY0" fmla="*/ 1620012 h 1620012"/>
              <a:gd name="connsiteX1" fmla="*/ 1022128 w 1596580"/>
              <a:gd name="connsiteY1" fmla="*/ 1564767 h 1620012"/>
              <a:gd name="connsiteX2" fmla="*/ 1306354 w 1596580"/>
              <a:gd name="connsiteY2" fmla="*/ 832771 h 1620012"/>
              <a:gd name="connsiteX3" fmla="*/ 1573054 w 1596580"/>
              <a:gd name="connsiteY3" fmla="*/ 65913 h 1620012"/>
              <a:gd name="connsiteX4" fmla="*/ 1596581 w 1596580"/>
              <a:gd name="connsiteY4" fmla="*/ 0 h 1620012"/>
              <a:gd name="connsiteX5" fmla="*/ 1221867 w 1596580"/>
              <a:gd name="connsiteY5" fmla="*/ 0 h 1620012"/>
              <a:gd name="connsiteX6" fmla="*/ 891540 w 1596580"/>
              <a:gd name="connsiteY6" fmla="*/ 947642 h 1620012"/>
              <a:gd name="connsiteX7" fmla="*/ 805053 w 1596580"/>
              <a:gd name="connsiteY7" fmla="*/ 1269587 h 1620012"/>
              <a:gd name="connsiteX8" fmla="*/ 790575 w 1596580"/>
              <a:gd name="connsiteY8" fmla="*/ 1269587 h 1620012"/>
              <a:gd name="connsiteX9" fmla="*/ 703898 w 1596580"/>
              <a:gd name="connsiteY9" fmla="*/ 947642 h 1620012"/>
              <a:gd name="connsiteX10" fmla="*/ 374047 w 1596580"/>
              <a:gd name="connsiteY10" fmla="*/ 0 h 1620012"/>
              <a:gd name="connsiteX11" fmla="*/ 0 w 1596580"/>
              <a:gd name="connsiteY11" fmla="*/ 0 h 1620012"/>
              <a:gd name="connsiteX12" fmla="*/ 21622 w 1596580"/>
              <a:gd name="connsiteY12" fmla="*/ 65913 h 1620012"/>
              <a:gd name="connsiteX13" fmla="*/ 289560 w 1596580"/>
              <a:gd name="connsiteY13" fmla="*/ 832771 h 1620012"/>
              <a:gd name="connsiteX14" fmla="*/ 573786 w 1596580"/>
              <a:gd name="connsiteY14" fmla="*/ 1564767 h 1620012"/>
              <a:gd name="connsiteX15" fmla="*/ 594741 w 1596580"/>
              <a:gd name="connsiteY15" fmla="*/ 1620012 h 162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96580" h="1620012">
                <a:moveTo>
                  <a:pt x="1001363" y="1620012"/>
                </a:moveTo>
                <a:lnTo>
                  <a:pt x="1022128" y="1564767"/>
                </a:lnTo>
                <a:cubicBezTo>
                  <a:pt x="1136428" y="1288542"/>
                  <a:pt x="1202531" y="1116330"/>
                  <a:pt x="1306354" y="832771"/>
                </a:cubicBezTo>
                <a:cubicBezTo>
                  <a:pt x="1414367" y="541877"/>
                  <a:pt x="1477804" y="356521"/>
                  <a:pt x="1573054" y="65913"/>
                </a:cubicBezTo>
                <a:lnTo>
                  <a:pt x="1596581" y="0"/>
                </a:lnTo>
                <a:lnTo>
                  <a:pt x="1221867" y="0"/>
                </a:lnTo>
                <a:lnTo>
                  <a:pt x="891540" y="947642"/>
                </a:lnTo>
                <a:cubicBezTo>
                  <a:pt x="839153" y="1103090"/>
                  <a:pt x="834390" y="1120712"/>
                  <a:pt x="805053" y="1269587"/>
                </a:cubicBezTo>
                <a:lnTo>
                  <a:pt x="790575" y="1269587"/>
                </a:lnTo>
                <a:cubicBezTo>
                  <a:pt x="760762" y="1120712"/>
                  <a:pt x="756761" y="1103090"/>
                  <a:pt x="703898" y="947642"/>
                </a:cubicBezTo>
                <a:lnTo>
                  <a:pt x="374047" y="0"/>
                </a:lnTo>
                <a:lnTo>
                  <a:pt x="0" y="0"/>
                </a:lnTo>
                <a:lnTo>
                  <a:pt x="21622" y="65913"/>
                </a:lnTo>
                <a:cubicBezTo>
                  <a:pt x="117443" y="356616"/>
                  <a:pt x="181832" y="542163"/>
                  <a:pt x="289560" y="832771"/>
                </a:cubicBezTo>
                <a:cubicBezTo>
                  <a:pt x="393001" y="1116330"/>
                  <a:pt x="459010" y="1288256"/>
                  <a:pt x="573786" y="1564767"/>
                </a:cubicBezTo>
                <a:lnTo>
                  <a:pt x="594741" y="1620012"/>
                </a:lnTo>
                <a:close/>
              </a:path>
            </a:pathLst>
          </a:custGeom>
          <a:solidFill>
            <a:schemeClr val="tx2"/>
          </a:solidFill>
          <a:ln w="9525" cap="flat">
            <a:noFill/>
            <a:prstDash val="solid"/>
            <a:miter/>
          </a:ln>
        </p:spPr>
        <p:txBody>
          <a:bodyPr rtlCol="0" anchor="ctr"/>
          <a:lstStyle/>
          <a:p>
            <a:pPr rtl="0"/>
            <a:endParaRPr lang="de-DE"/>
          </a:p>
        </p:txBody>
      </p:sp>
      <p:sp>
        <p:nvSpPr>
          <p:cNvPr id="16" name="Textplatzhalter 15">
            <a:extLst>
              <a:ext uri="{FF2B5EF4-FFF2-40B4-BE49-F238E27FC236}">
                <a16:creationId xmlns:a16="http://schemas.microsoft.com/office/drawing/2014/main" id="{9781C374-F9AC-450E-B7EE-9C51B2BD12E7}"/>
              </a:ext>
            </a:extLst>
          </p:cNvPr>
          <p:cNvSpPr>
            <a:spLocks noGrp="1"/>
          </p:cNvSpPr>
          <p:nvPr>
            <p:ph type="body" sz="quarter" idx="17" hasCustomPrompt="1"/>
          </p:nvPr>
        </p:nvSpPr>
        <p:spPr>
          <a:xfrm>
            <a:off x="376982" y="4892496"/>
            <a:ext cx="7983728" cy="1200329"/>
          </a:xfrm>
        </p:spPr>
        <p:txBody>
          <a:bodyPr anchor="b">
            <a:spAutoFit/>
          </a:bodyPr>
          <a:lstStyle>
            <a:lvl1pPr rtl="0">
              <a:defRPr sz="1300"/>
            </a:lvl1pPr>
            <a:lvl2pPr>
              <a:defRPr sz="1300"/>
            </a:lvl2pPr>
            <a:lvl3pPr>
              <a:defRPr sz="1300"/>
            </a:lvl3pPr>
            <a:lvl5pPr>
              <a:defRPr/>
            </a:lvl5pPr>
            <a:lvl6pPr marL="180975" indent="0">
              <a:buNone/>
              <a:defRPr/>
            </a:lvl6pPr>
          </a:lstStyle>
          <a:p>
            <a:pPr lvl="0"/>
            <a:r>
              <a:rPr lang="de-DE"/>
              <a:t>VERBUND AG</a:t>
            </a:r>
            <a:br>
              <a:rPr lang="de-DE"/>
            </a:br>
            <a:r>
              <a:rPr lang="de-DE"/>
              <a:t>Am Hof 6a, A-1010 Wien</a:t>
            </a:r>
            <a:br>
              <a:rPr lang="de-DE"/>
            </a:br>
            <a:r>
              <a:rPr lang="de-DE"/>
              <a:t>T: +43(0)50313-0</a:t>
            </a:r>
            <a:br>
              <a:rPr lang="de-DE"/>
            </a:br>
            <a:r>
              <a:rPr lang="de-DE"/>
              <a:t>F: +43(0)50313-54191</a:t>
            </a:r>
            <a:br>
              <a:rPr lang="de-DE"/>
            </a:br>
            <a:r>
              <a:rPr lang="de-DE"/>
              <a:t>E-Mail: info@verbund.com</a:t>
            </a:r>
            <a:br>
              <a:rPr lang="de-DE"/>
            </a:br>
            <a:r>
              <a:rPr lang="de-DE"/>
              <a:t>Website: www.verbund.com</a:t>
            </a:r>
          </a:p>
        </p:txBody>
      </p:sp>
      <p:sp>
        <p:nvSpPr>
          <p:cNvPr id="3" name="Titel 2">
            <a:extLst>
              <a:ext uri="{FF2B5EF4-FFF2-40B4-BE49-F238E27FC236}">
                <a16:creationId xmlns:a16="http://schemas.microsoft.com/office/drawing/2014/main" id="{339ED20C-8EF2-F903-635F-F4B88B9C29B8}"/>
              </a:ext>
            </a:extLst>
          </p:cNvPr>
          <p:cNvSpPr>
            <a:spLocks noGrp="1"/>
          </p:cNvSpPr>
          <p:nvPr>
            <p:ph type="title" hasCustomPrompt="1"/>
          </p:nvPr>
        </p:nvSpPr>
        <p:spPr>
          <a:xfrm>
            <a:off x="376982" y="300465"/>
            <a:ext cx="7983728" cy="415498"/>
          </a:xfrm>
        </p:spPr>
        <p:txBody>
          <a:bodyPr vert="horz"/>
          <a:lstStyle>
            <a:lvl1pPr rtl="0">
              <a:defRPr/>
            </a:lvl1pPr>
          </a:lstStyle>
          <a:p>
            <a:r>
              <a:rPr lang="de-DE"/>
              <a:t>Kontakt</a:t>
            </a:r>
          </a:p>
        </p:txBody>
      </p:sp>
      <p:sp>
        <p:nvSpPr>
          <p:cNvPr id="4" name="Fußzeilenplatzhalter 3">
            <a:extLst>
              <a:ext uri="{FF2B5EF4-FFF2-40B4-BE49-F238E27FC236}">
                <a16:creationId xmlns:a16="http://schemas.microsoft.com/office/drawing/2014/main" id="{619D7B49-65CA-5C2E-C772-175C776B5991}"/>
              </a:ext>
            </a:extLst>
          </p:cNvPr>
          <p:cNvSpPr>
            <a:spLocks noGrp="1"/>
          </p:cNvSpPr>
          <p:nvPr>
            <p:ph type="ftr" sz="quarter" idx="18"/>
          </p:nvPr>
        </p:nvSpPr>
        <p:spPr/>
        <p:txBody>
          <a:bodyPr/>
          <a:lstStyle>
            <a:lvl1pPr rtl="0">
              <a:defRPr/>
            </a:lvl1pPr>
          </a:lstStyle>
          <a:p>
            <a:endParaRPr lang="de-DE"/>
          </a:p>
        </p:txBody>
      </p:sp>
      <p:sp>
        <p:nvSpPr>
          <p:cNvPr id="5" name="Foliennummernplatzhalter 4">
            <a:extLst>
              <a:ext uri="{FF2B5EF4-FFF2-40B4-BE49-F238E27FC236}">
                <a16:creationId xmlns:a16="http://schemas.microsoft.com/office/drawing/2014/main" id="{3E6300E5-FA7A-660A-F2D0-382F24272881}"/>
              </a:ext>
            </a:extLst>
          </p:cNvPr>
          <p:cNvSpPr>
            <a:spLocks noGrp="1"/>
          </p:cNvSpPr>
          <p:nvPr>
            <p:ph type="sldNum" sz="quarter" idx="19"/>
          </p:nvPr>
        </p:nvSpPr>
        <p:spPr/>
        <p:txBody>
          <a:bodyPr/>
          <a:lstStyle>
            <a:lvl1pPr rtl="0">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Tree>
    <p:extLst>
      <p:ext uri="{BB962C8B-B14F-4D97-AF65-F5344CB8AC3E}">
        <p14:creationId xmlns:p14="http://schemas.microsoft.com/office/powerpoint/2010/main" val="3336173756"/>
      </p:ext>
    </p:extLst>
  </p:cSld>
  <p:clrMapOvr>
    <a:masterClrMapping/>
  </p:clrMapOvr>
  <p:extLst>
    <p:ext uri="{DCECCB84-F9BA-43D5-87BE-67443E8EF086}">
      <p15:sldGuideLst xmlns:p15="http://schemas.microsoft.com/office/powerpoint/2012/main">
        <p15:guide id="1" orient="horz" pos="1011">
          <p15:clr>
            <a:srgbClr val="FBAE40"/>
          </p15:clr>
        </p15:guide>
        <p15:guide id="2" orient="horz" pos="104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chlussfolie_Vielen Dank!">
    <p:bg>
      <p:bgPr>
        <a:solidFill>
          <a:schemeClr val="tx2"/>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883998252"/>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14" name="Titel 12">
            <a:extLst>
              <a:ext uri="{FF2B5EF4-FFF2-40B4-BE49-F238E27FC236}">
                <a16:creationId xmlns:a16="http://schemas.microsoft.com/office/drawing/2014/main" id="{A54B1FFB-86F2-47DC-BB83-3E513C8791D4}"/>
              </a:ext>
            </a:extLst>
          </p:cNvPr>
          <p:cNvSpPr txBox="1">
            <a:spLocks/>
          </p:cNvSpPr>
          <p:nvPr userDrawn="1"/>
        </p:nvSpPr>
        <p:spPr bwMode="auto">
          <a:xfrm>
            <a:off x="7060548" y="2357768"/>
            <a:ext cx="2175893" cy="415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180000" tIns="0" rIns="0" bIns="0" numCol="1" anchor="t" anchorCtr="0" compatLnSpc="1">
            <a:prstTxWarp prst="textNoShape">
              <a:avLst/>
            </a:prstTxWarp>
            <a:spAutoFit/>
          </a:bodyPr>
          <a:lstStyle>
            <a:lvl1pPr algn="l" rtl="0" eaLnBrk="1" fontAlgn="base" hangingPunct="1">
              <a:lnSpc>
                <a:spcPct val="100000"/>
              </a:lnSpc>
              <a:spcBef>
                <a:spcPct val="0"/>
              </a:spcBef>
              <a:spcAft>
                <a:spcPct val="0"/>
              </a:spcAft>
              <a:defRPr sz="2700">
                <a:solidFill>
                  <a:schemeClr val="bg1"/>
                </a:solidFill>
                <a:latin typeface="+mj-lt"/>
                <a:ea typeface="+mj-ea"/>
                <a:cs typeface="+mj-cs"/>
              </a:defRPr>
            </a:lvl1pPr>
            <a:lvl2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2pPr>
            <a:lvl3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3pPr>
            <a:lvl4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4pPr>
            <a:lvl5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5pPr>
            <a:lvl6pPr marL="4572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6pPr>
            <a:lvl7pPr marL="9144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7pPr>
            <a:lvl8pPr marL="13716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8pPr>
            <a:lvl9pPr marL="18288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9pPr>
          </a:lstStyle>
          <a:p>
            <a:pPr rtl="0"/>
            <a:r>
              <a:rPr lang="de-DE" kern="0"/>
              <a:t>Vielen Dank!</a:t>
            </a:r>
          </a:p>
        </p:txBody>
      </p:sp>
      <p:pic>
        <p:nvPicPr>
          <p:cNvPr id="10" name="Grafik 9">
            <a:extLst>
              <a:ext uri="{FF2B5EF4-FFF2-40B4-BE49-F238E27FC236}">
                <a16:creationId xmlns:a16="http://schemas.microsoft.com/office/drawing/2014/main" id="{BFA2BB27-4F68-19B7-655D-F6F48076EDB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76982" y="6274800"/>
            <a:ext cx="1038599" cy="212725"/>
          </a:xfrm>
          <a:prstGeom prst="rect">
            <a:avLst/>
          </a:prstGeom>
        </p:spPr>
      </p:pic>
      <p:sp>
        <p:nvSpPr>
          <p:cNvPr id="4" name="Freihandform: Form 3">
            <a:extLst>
              <a:ext uri="{FF2B5EF4-FFF2-40B4-BE49-F238E27FC236}">
                <a16:creationId xmlns:a16="http://schemas.microsoft.com/office/drawing/2014/main" id="{5E8C492F-D3FD-1EA3-41D8-1E6E27247FE4}"/>
              </a:ext>
            </a:extLst>
          </p:cNvPr>
          <p:cNvSpPr/>
          <p:nvPr userDrawn="1"/>
        </p:nvSpPr>
        <p:spPr>
          <a:xfrm>
            <a:off x="5121926" y="2450299"/>
            <a:ext cx="1948053" cy="1952642"/>
          </a:xfrm>
          <a:custGeom>
            <a:avLst/>
            <a:gdLst>
              <a:gd name="connsiteX0" fmla="*/ 1086767 w 1731079"/>
              <a:gd name="connsiteY0" fmla="*/ 1735157 h 1735157"/>
              <a:gd name="connsiteX1" fmla="*/ 1109196 w 1731079"/>
              <a:gd name="connsiteY1" fmla="*/ 1676027 h 1735157"/>
              <a:gd name="connsiteX2" fmla="*/ 1417079 w 1731079"/>
              <a:gd name="connsiteY2" fmla="*/ 893066 h 1735157"/>
              <a:gd name="connsiteX3" fmla="*/ 1706612 w 1731079"/>
              <a:gd name="connsiteY3" fmla="*/ 71364 h 1735157"/>
              <a:gd name="connsiteX4" fmla="*/ 1731079 w 1731079"/>
              <a:gd name="connsiteY4" fmla="*/ 0 h 1735157"/>
              <a:gd name="connsiteX5" fmla="*/ 1323287 w 1731079"/>
              <a:gd name="connsiteY5" fmla="*/ 0 h 1735157"/>
              <a:gd name="connsiteX6" fmla="*/ 968507 w 1731079"/>
              <a:gd name="connsiteY6" fmla="*/ 1015403 h 1735157"/>
              <a:gd name="connsiteX7" fmla="*/ 874715 w 1731079"/>
              <a:gd name="connsiteY7" fmla="*/ 1359988 h 1735157"/>
              <a:gd name="connsiteX8" fmla="*/ 858403 w 1731079"/>
              <a:gd name="connsiteY8" fmla="*/ 1359988 h 1735157"/>
              <a:gd name="connsiteX9" fmla="*/ 764611 w 1731079"/>
              <a:gd name="connsiteY9" fmla="*/ 1015403 h 1735157"/>
              <a:gd name="connsiteX10" fmla="*/ 405754 w 1731079"/>
              <a:gd name="connsiteY10" fmla="*/ 0 h 1735157"/>
              <a:gd name="connsiteX11" fmla="*/ 0 w 1731079"/>
              <a:gd name="connsiteY11" fmla="*/ 0 h 1735157"/>
              <a:gd name="connsiteX12" fmla="*/ 22429 w 1731079"/>
              <a:gd name="connsiteY12" fmla="*/ 71364 h 1735157"/>
              <a:gd name="connsiteX13" fmla="*/ 314000 w 1731079"/>
              <a:gd name="connsiteY13" fmla="*/ 891027 h 1735157"/>
              <a:gd name="connsiteX14" fmla="*/ 621884 w 1731079"/>
              <a:gd name="connsiteY14" fmla="*/ 1673988 h 1735157"/>
              <a:gd name="connsiteX15" fmla="*/ 644312 w 1731079"/>
              <a:gd name="connsiteY15" fmla="*/ 1733118 h 1735157"/>
              <a:gd name="connsiteX16" fmla="*/ 1086767 w 1731079"/>
              <a:gd name="connsiteY16" fmla="*/ 1733118 h 173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1079" h="1735157">
                <a:moveTo>
                  <a:pt x="1086767" y="1735157"/>
                </a:moveTo>
                <a:lnTo>
                  <a:pt x="1109196" y="1676027"/>
                </a:lnTo>
                <a:cubicBezTo>
                  <a:pt x="1233572" y="1380378"/>
                  <a:pt x="1304936" y="1196871"/>
                  <a:pt x="1417079" y="893066"/>
                </a:cubicBezTo>
                <a:cubicBezTo>
                  <a:pt x="1535339" y="581104"/>
                  <a:pt x="1604664" y="383325"/>
                  <a:pt x="1706612" y="71364"/>
                </a:cubicBezTo>
                <a:lnTo>
                  <a:pt x="1731079" y="0"/>
                </a:lnTo>
                <a:lnTo>
                  <a:pt x="1323287" y="0"/>
                </a:lnTo>
                <a:lnTo>
                  <a:pt x="968507" y="1015403"/>
                </a:lnTo>
                <a:cubicBezTo>
                  <a:pt x="911416" y="1182598"/>
                  <a:pt x="907338" y="1200949"/>
                  <a:pt x="874715" y="1359988"/>
                </a:cubicBezTo>
                <a:lnTo>
                  <a:pt x="858403" y="1359988"/>
                </a:lnTo>
                <a:cubicBezTo>
                  <a:pt x="825780" y="1200949"/>
                  <a:pt x="821702" y="1182598"/>
                  <a:pt x="764611" y="1015403"/>
                </a:cubicBezTo>
                <a:lnTo>
                  <a:pt x="405754" y="0"/>
                </a:lnTo>
                <a:lnTo>
                  <a:pt x="0" y="0"/>
                </a:lnTo>
                <a:lnTo>
                  <a:pt x="22429" y="71364"/>
                </a:lnTo>
                <a:cubicBezTo>
                  <a:pt x="126416" y="381286"/>
                  <a:pt x="197779" y="581104"/>
                  <a:pt x="314000" y="891027"/>
                </a:cubicBezTo>
                <a:cubicBezTo>
                  <a:pt x="426143" y="1194832"/>
                  <a:pt x="497507" y="1378339"/>
                  <a:pt x="621884" y="1673988"/>
                </a:cubicBezTo>
                <a:lnTo>
                  <a:pt x="644312" y="1733118"/>
                </a:lnTo>
                <a:lnTo>
                  <a:pt x="1086767" y="1733118"/>
                </a:lnTo>
                <a:close/>
              </a:path>
            </a:pathLst>
          </a:custGeom>
          <a:solidFill>
            <a:schemeClr val="bg1"/>
          </a:solidFill>
          <a:ln w="20349" cap="flat">
            <a:noFill/>
            <a:prstDash val="solid"/>
            <a:miter/>
          </a:ln>
        </p:spPr>
        <p:txBody>
          <a:bodyPr rtlCol="0" anchor="ctr"/>
          <a:lstStyle/>
          <a:p>
            <a:pPr rtl="0"/>
            <a:endParaRPr lang="de-DE"/>
          </a:p>
        </p:txBody>
      </p:sp>
    </p:spTree>
    <p:extLst>
      <p:ext uri="{BB962C8B-B14F-4D97-AF65-F5344CB8AC3E}">
        <p14:creationId xmlns:p14="http://schemas.microsoft.com/office/powerpoint/2010/main" val="2549201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chlussfolie_blau">
    <p:bg>
      <p:bgPr>
        <a:solidFill>
          <a:schemeClr val="tx2"/>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133864903"/>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14" name="Titel 12">
            <a:extLst>
              <a:ext uri="{FF2B5EF4-FFF2-40B4-BE49-F238E27FC236}">
                <a16:creationId xmlns:a16="http://schemas.microsoft.com/office/drawing/2014/main" id="{A54B1FFB-86F2-47DC-BB83-3E513C8791D4}"/>
              </a:ext>
            </a:extLst>
          </p:cNvPr>
          <p:cNvSpPr txBox="1">
            <a:spLocks/>
          </p:cNvSpPr>
          <p:nvPr userDrawn="1"/>
        </p:nvSpPr>
        <p:spPr bwMode="auto">
          <a:xfrm>
            <a:off x="7060548" y="2357768"/>
            <a:ext cx="2714502" cy="369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180000" tIns="0" rIns="0" bIns="0" numCol="1" anchor="t" anchorCtr="0" compatLnSpc="1">
            <a:prstTxWarp prst="textNoShape">
              <a:avLst/>
            </a:prstTxWarp>
            <a:spAutoFit/>
          </a:bodyPr>
          <a:lstStyle>
            <a:lvl1pPr algn="l" rtl="0" eaLnBrk="1" fontAlgn="base" hangingPunct="1">
              <a:lnSpc>
                <a:spcPct val="100000"/>
              </a:lnSpc>
              <a:spcBef>
                <a:spcPct val="0"/>
              </a:spcBef>
              <a:spcAft>
                <a:spcPct val="0"/>
              </a:spcAft>
              <a:defRPr sz="2700">
                <a:solidFill>
                  <a:schemeClr val="bg1"/>
                </a:solidFill>
                <a:latin typeface="+mj-lt"/>
                <a:ea typeface="+mj-ea"/>
                <a:cs typeface="+mj-cs"/>
              </a:defRPr>
            </a:lvl1pPr>
            <a:lvl2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2pPr>
            <a:lvl3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3pPr>
            <a:lvl4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4pPr>
            <a:lvl5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5pPr>
            <a:lvl6pPr marL="4572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6pPr>
            <a:lvl7pPr marL="9144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7pPr>
            <a:lvl8pPr marL="13716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8pPr>
            <a:lvl9pPr marL="18288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9pPr>
          </a:lstStyle>
          <a:p>
            <a:pPr rtl="0"/>
            <a:r>
              <a:rPr lang="de-DE" sz="2400" kern="0"/>
              <a:t>Aus eigener Kraft.</a:t>
            </a:r>
          </a:p>
        </p:txBody>
      </p:sp>
      <p:pic>
        <p:nvPicPr>
          <p:cNvPr id="10" name="Grafik 9">
            <a:extLst>
              <a:ext uri="{FF2B5EF4-FFF2-40B4-BE49-F238E27FC236}">
                <a16:creationId xmlns:a16="http://schemas.microsoft.com/office/drawing/2014/main" id="{BFA2BB27-4F68-19B7-655D-F6F48076EDB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376982" y="6274800"/>
            <a:ext cx="1038599" cy="212725"/>
          </a:xfrm>
          <a:prstGeom prst="rect">
            <a:avLst/>
          </a:prstGeom>
        </p:spPr>
      </p:pic>
      <p:sp>
        <p:nvSpPr>
          <p:cNvPr id="4" name="Freihandform: Form 3">
            <a:extLst>
              <a:ext uri="{FF2B5EF4-FFF2-40B4-BE49-F238E27FC236}">
                <a16:creationId xmlns:a16="http://schemas.microsoft.com/office/drawing/2014/main" id="{5E8C492F-D3FD-1EA3-41D8-1E6E27247FE4}"/>
              </a:ext>
            </a:extLst>
          </p:cNvPr>
          <p:cNvSpPr/>
          <p:nvPr userDrawn="1"/>
        </p:nvSpPr>
        <p:spPr>
          <a:xfrm>
            <a:off x="5121926" y="2450299"/>
            <a:ext cx="1948053" cy="1952642"/>
          </a:xfrm>
          <a:custGeom>
            <a:avLst/>
            <a:gdLst>
              <a:gd name="connsiteX0" fmla="*/ 1086767 w 1731079"/>
              <a:gd name="connsiteY0" fmla="*/ 1735157 h 1735157"/>
              <a:gd name="connsiteX1" fmla="*/ 1109196 w 1731079"/>
              <a:gd name="connsiteY1" fmla="*/ 1676027 h 1735157"/>
              <a:gd name="connsiteX2" fmla="*/ 1417079 w 1731079"/>
              <a:gd name="connsiteY2" fmla="*/ 893066 h 1735157"/>
              <a:gd name="connsiteX3" fmla="*/ 1706612 w 1731079"/>
              <a:gd name="connsiteY3" fmla="*/ 71364 h 1735157"/>
              <a:gd name="connsiteX4" fmla="*/ 1731079 w 1731079"/>
              <a:gd name="connsiteY4" fmla="*/ 0 h 1735157"/>
              <a:gd name="connsiteX5" fmla="*/ 1323287 w 1731079"/>
              <a:gd name="connsiteY5" fmla="*/ 0 h 1735157"/>
              <a:gd name="connsiteX6" fmla="*/ 968507 w 1731079"/>
              <a:gd name="connsiteY6" fmla="*/ 1015403 h 1735157"/>
              <a:gd name="connsiteX7" fmla="*/ 874715 w 1731079"/>
              <a:gd name="connsiteY7" fmla="*/ 1359988 h 1735157"/>
              <a:gd name="connsiteX8" fmla="*/ 858403 w 1731079"/>
              <a:gd name="connsiteY8" fmla="*/ 1359988 h 1735157"/>
              <a:gd name="connsiteX9" fmla="*/ 764611 w 1731079"/>
              <a:gd name="connsiteY9" fmla="*/ 1015403 h 1735157"/>
              <a:gd name="connsiteX10" fmla="*/ 405754 w 1731079"/>
              <a:gd name="connsiteY10" fmla="*/ 0 h 1735157"/>
              <a:gd name="connsiteX11" fmla="*/ 0 w 1731079"/>
              <a:gd name="connsiteY11" fmla="*/ 0 h 1735157"/>
              <a:gd name="connsiteX12" fmla="*/ 22429 w 1731079"/>
              <a:gd name="connsiteY12" fmla="*/ 71364 h 1735157"/>
              <a:gd name="connsiteX13" fmla="*/ 314000 w 1731079"/>
              <a:gd name="connsiteY13" fmla="*/ 891027 h 1735157"/>
              <a:gd name="connsiteX14" fmla="*/ 621884 w 1731079"/>
              <a:gd name="connsiteY14" fmla="*/ 1673988 h 1735157"/>
              <a:gd name="connsiteX15" fmla="*/ 644312 w 1731079"/>
              <a:gd name="connsiteY15" fmla="*/ 1733118 h 1735157"/>
              <a:gd name="connsiteX16" fmla="*/ 1086767 w 1731079"/>
              <a:gd name="connsiteY16" fmla="*/ 1733118 h 173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1079" h="1735157">
                <a:moveTo>
                  <a:pt x="1086767" y="1735157"/>
                </a:moveTo>
                <a:lnTo>
                  <a:pt x="1109196" y="1676027"/>
                </a:lnTo>
                <a:cubicBezTo>
                  <a:pt x="1233572" y="1380378"/>
                  <a:pt x="1304936" y="1196871"/>
                  <a:pt x="1417079" y="893066"/>
                </a:cubicBezTo>
                <a:cubicBezTo>
                  <a:pt x="1535339" y="581104"/>
                  <a:pt x="1604664" y="383325"/>
                  <a:pt x="1706612" y="71364"/>
                </a:cubicBezTo>
                <a:lnTo>
                  <a:pt x="1731079" y="0"/>
                </a:lnTo>
                <a:lnTo>
                  <a:pt x="1323287" y="0"/>
                </a:lnTo>
                <a:lnTo>
                  <a:pt x="968507" y="1015403"/>
                </a:lnTo>
                <a:cubicBezTo>
                  <a:pt x="911416" y="1182598"/>
                  <a:pt x="907338" y="1200949"/>
                  <a:pt x="874715" y="1359988"/>
                </a:cubicBezTo>
                <a:lnTo>
                  <a:pt x="858403" y="1359988"/>
                </a:lnTo>
                <a:cubicBezTo>
                  <a:pt x="825780" y="1200949"/>
                  <a:pt x="821702" y="1182598"/>
                  <a:pt x="764611" y="1015403"/>
                </a:cubicBezTo>
                <a:lnTo>
                  <a:pt x="405754" y="0"/>
                </a:lnTo>
                <a:lnTo>
                  <a:pt x="0" y="0"/>
                </a:lnTo>
                <a:lnTo>
                  <a:pt x="22429" y="71364"/>
                </a:lnTo>
                <a:cubicBezTo>
                  <a:pt x="126416" y="381286"/>
                  <a:pt x="197779" y="581104"/>
                  <a:pt x="314000" y="891027"/>
                </a:cubicBezTo>
                <a:cubicBezTo>
                  <a:pt x="426143" y="1194832"/>
                  <a:pt x="497507" y="1378339"/>
                  <a:pt x="621884" y="1673988"/>
                </a:cubicBezTo>
                <a:lnTo>
                  <a:pt x="644312" y="1733118"/>
                </a:lnTo>
                <a:lnTo>
                  <a:pt x="1086767" y="1733118"/>
                </a:lnTo>
                <a:close/>
              </a:path>
            </a:pathLst>
          </a:custGeom>
          <a:solidFill>
            <a:schemeClr val="bg1"/>
          </a:solidFill>
          <a:ln w="20349" cap="flat">
            <a:noFill/>
            <a:prstDash val="solid"/>
            <a:miter/>
          </a:ln>
        </p:spPr>
        <p:txBody>
          <a:bodyPr rtlCol="0" anchor="ctr"/>
          <a:lstStyle/>
          <a:p>
            <a:pPr rtl="0"/>
            <a:endParaRPr lang="de-DE"/>
          </a:p>
        </p:txBody>
      </p:sp>
    </p:spTree>
    <p:extLst>
      <p:ext uri="{BB962C8B-B14F-4D97-AF65-F5344CB8AC3E}">
        <p14:creationId xmlns:p14="http://schemas.microsoft.com/office/powerpoint/2010/main" val="10562467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chlussfolie_blau_Logo groß">
    <p:bg>
      <p:bgPr>
        <a:solidFill>
          <a:schemeClr val="tx2"/>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2458342082"/>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grpSp>
        <p:nvGrpSpPr>
          <p:cNvPr id="41" name="Gruppieren 40">
            <a:extLst>
              <a:ext uri="{FF2B5EF4-FFF2-40B4-BE49-F238E27FC236}">
                <a16:creationId xmlns:a16="http://schemas.microsoft.com/office/drawing/2014/main" id="{8550E32A-FB37-A90F-4BBB-4D4569F4CD6F}"/>
              </a:ext>
            </a:extLst>
          </p:cNvPr>
          <p:cNvGrpSpPr>
            <a:grpSpLocks noChangeAspect="1"/>
          </p:cNvGrpSpPr>
          <p:nvPr userDrawn="1"/>
        </p:nvGrpSpPr>
        <p:grpSpPr>
          <a:xfrm>
            <a:off x="4352902" y="2682919"/>
            <a:ext cx="3483251" cy="1492163"/>
            <a:chOff x="4352902" y="2676142"/>
            <a:chExt cx="3483251" cy="1492163"/>
          </a:xfrm>
        </p:grpSpPr>
        <p:pic>
          <p:nvPicPr>
            <p:cNvPr id="9" name="Grafik 8">
              <a:extLst>
                <a:ext uri="{FF2B5EF4-FFF2-40B4-BE49-F238E27FC236}">
                  <a16:creationId xmlns:a16="http://schemas.microsoft.com/office/drawing/2014/main" id="{BFA2BB27-4F68-19B7-655D-F6F48076EDB4}"/>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4352902" y="2676142"/>
              <a:ext cx="3448800" cy="706380"/>
            </a:xfrm>
            <a:prstGeom prst="rect">
              <a:avLst/>
            </a:prstGeom>
          </p:spPr>
        </p:pic>
        <p:grpSp>
          <p:nvGrpSpPr>
            <p:cNvPr id="40" name="Gruppieren 39">
              <a:extLst>
                <a:ext uri="{FF2B5EF4-FFF2-40B4-BE49-F238E27FC236}">
                  <a16:creationId xmlns:a16="http://schemas.microsoft.com/office/drawing/2014/main" id="{31841344-B522-4049-771D-D5A4B075E053}"/>
                </a:ext>
              </a:extLst>
            </p:cNvPr>
            <p:cNvGrpSpPr>
              <a:grpSpLocks noChangeAspect="1"/>
            </p:cNvGrpSpPr>
            <p:nvPr userDrawn="1"/>
          </p:nvGrpSpPr>
          <p:grpSpPr>
            <a:xfrm>
              <a:off x="4387917" y="3751400"/>
              <a:ext cx="3448236" cy="416905"/>
              <a:chOff x="4387917" y="3751400"/>
              <a:chExt cx="3448236" cy="416905"/>
            </a:xfrm>
            <a:solidFill>
              <a:schemeClr val="bg1"/>
            </a:solidFill>
          </p:grpSpPr>
          <p:sp>
            <p:nvSpPr>
              <p:cNvPr id="32" name="Freihandform: Form 31">
                <a:extLst>
                  <a:ext uri="{FF2B5EF4-FFF2-40B4-BE49-F238E27FC236}">
                    <a16:creationId xmlns:a16="http://schemas.microsoft.com/office/drawing/2014/main" id="{37A5FBBF-388E-3518-BE9B-2624170E0750}"/>
                  </a:ext>
                </a:extLst>
              </p:cNvPr>
              <p:cNvSpPr/>
              <p:nvPr userDrawn="1"/>
            </p:nvSpPr>
            <p:spPr bwMode="auto">
              <a:xfrm>
                <a:off x="7459045" y="3751400"/>
                <a:ext cx="163665" cy="323980"/>
              </a:xfrm>
              <a:custGeom>
                <a:avLst/>
                <a:gdLst/>
                <a:ahLst/>
                <a:cxnLst/>
                <a:rect l="l" t="t" r="r" b="b"/>
                <a:pathLst>
                  <a:path w="163665" h="323980">
                    <a:moveTo>
                      <a:pt x="126202" y="0"/>
                    </a:moveTo>
                    <a:cubicBezTo>
                      <a:pt x="138620" y="0"/>
                      <a:pt x="147968" y="2442"/>
                      <a:pt x="154247" y="7325"/>
                    </a:cubicBezTo>
                    <a:cubicBezTo>
                      <a:pt x="160526" y="12208"/>
                      <a:pt x="163665" y="18138"/>
                      <a:pt x="163665" y="25115"/>
                    </a:cubicBezTo>
                    <a:cubicBezTo>
                      <a:pt x="163665" y="31393"/>
                      <a:pt x="161991" y="36695"/>
                      <a:pt x="158642" y="41021"/>
                    </a:cubicBezTo>
                    <a:cubicBezTo>
                      <a:pt x="155293" y="45346"/>
                      <a:pt x="150201" y="47509"/>
                      <a:pt x="143364" y="47509"/>
                    </a:cubicBezTo>
                    <a:cubicBezTo>
                      <a:pt x="139038" y="47509"/>
                      <a:pt x="135236" y="46602"/>
                      <a:pt x="131958" y="44788"/>
                    </a:cubicBezTo>
                    <a:cubicBezTo>
                      <a:pt x="128679" y="42974"/>
                      <a:pt x="125644" y="40532"/>
                      <a:pt x="122853" y="37463"/>
                    </a:cubicBezTo>
                    <a:cubicBezTo>
                      <a:pt x="120063" y="34393"/>
                      <a:pt x="117482" y="30905"/>
                      <a:pt x="115110" y="26998"/>
                    </a:cubicBezTo>
                    <a:cubicBezTo>
                      <a:pt x="112738" y="23092"/>
                      <a:pt x="110715" y="19952"/>
                      <a:pt x="109040" y="17580"/>
                    </a:cubicBezTo>
                    <a:cubicBezTo>
                      <a:pt x="99692" y="17999"/>
                      <a:pt x="92472" y="24509"/>
                      <a:pt x="87379" y="37110"/>
                    </a:cubicBezTo>
                    <a:cubicBezTo>
                      <a:pt x="82286" y="49711"/>
                      <a:pt x="79740" y="69795"/>
                      <a:pt x="79740" y="97362"/>
                    </a:cubicBezTo>
                    <a:lnTo>
                      <a:pt x="79740" y="118458"/>
                    </a:lnTo>
                    <a:lnTo>
                      <a:pt x="132899" y="118458"/>
                    </a:lnTo>
                    <a:lnTo>
                      <a:pt x="132899" y="138550"/>
                    </a:lnTo>
                    <a:lnTo>
                      <a:pt x="79740" y="138550"/>
                    </a:lnTo>
                    <a:lnTo>
                      <a:pt x="79740" y="286727"/>
                    </a:lnTo>
                    <a:cubicBezTo>
                      <a:pt x="79740" y="291610"/>
                      <a:pt x="80682" y="295587"/>
                      <a:pt x="82565" y="298656"/>
                    </a:cubicBezTo>
                    <a:cubicBezTo>
                      <a:pt x="84449" y="301726"/>
                      <a:pt x="87414" y="304028"/>
                      <a:pt x="91460" y="305563"/>
                    </a:cubicBezTo>
                    <a:cubicBezTo>
                      <a:pt x="94809" y="306818"/>
                      <a:pt x="99273" y="307830"/>
                      <a:pt x="104855" y="308597"/>
                    </a:cubicBezTo>
                    <a:cubicBezTo>
                      <a:pt x="110436" y="309365"/>
                      <a:pt x="115249" y="309888"/>
                      <a:pt x="119296" y="310167"/>
                    </a:cubicBezTo>
                    <a:lnTo>
                      <a:pt x="119296" y="323980"/>
                    </a:lnTo>
                    <a:lnTo>
                      <a:pt x="10465" y="323980"/>
                    </a:lnTo>
                    <a:lnTo>
                      <a:pt x="10465" y="310167"/>
                    </a:lnTo>
                    <a:cubicBezTo>
                      <a:pt x="13674" y="309888"/>
                      <a:pt x="16988" y="309609"/>
                      <a:pt x="20406" y="309330"/>
                    </a:cubicBezTo>
                    <a:cubicBezTo>
                      <a:pt x="23825" y="309051"/>
                      <a:pt x="26790" y="308493"/>
                      <a:pt x="29301" y="307656"/>
                    </a:cubicBezTo>
                    <a:cubicBezTo>
                      <a:pt x="33208" y="306400"/>
                      <a:pt x="36103" y="304202"/>
                      <a:pt x="37987" y="301063"/>
                    </a:cubicBezTo>
                    <a:cubicBezTo>
                      <a:pt x="39870" y="297924"/>
                      <a:pt x="40812" y="293842"/>
                      <a:pt x="40812" y="288819"/>
                    </a:cubicBezTo>
                    <a:lnTo>
                      <a:pt x="40812" y="138550"/>
                    </a:lnTo>
                    <a:lnTo>
                      <a:pt x="0" y="138550"/>
                    </a:lnTo>
                    <a:lnTo>
                      <a:pt x="0" y="118458"/>
                    </a:lnTo>
                    <a:lnTo>
                      <a:pt x="40812" y="118458"/>
                    </a:lnTo>
                    <a:lnTo>
                      <a:pt x="40812" y="105295"/>
                    </a:lnTo>
                    <a:cubicBezTo>
                      <a:pt x="40812" y="73959"/>
                      <a:pt x="48939" y="48575"/>
                      <a:pt x="65194" y="29145"/>
                    </a:cubicBezTo>
                    <a:cubicBezTo>
                      <a:pt x="81449" y="9715"/>
                      <a:pt x="101785" y="0"/>
                      <a:pt x="126202"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1" name="Freihandform: Form 30">
                <a:extLst>
                  <a:ext uri="{FF2B5EF4-FFF2-40B4-BE49-F238E27FC236}">
                    <a16:creationId xmlns:a16="http://schemas.microsoft.com/office/drawing/2014/main" id="{DC590A28-5B33-5B63-E620-914DE97E108E}"/>
                  </a:ext>
                </a:extLst>
              </p:cNvPr>
              <p:cNvSpPr/>
              <p:nvPr userDrawn="1"/>
            </p:nvSpPr>
            <p:spPr bwMode="auto">
              <a:xfrm>
                <a:off x="5479618" y="3758307"/>
                <a:ext cx="53578" cy="56509"/>
              </a:xfrm>
              <a:custGeom>
                <a:avLst/>
                <a:gdLst/>
                <a:ahLst/>
                <a:cxnLst/>
                <a:rect l="l" t="t" r="r" b="b"/>
                <a:pathLst>
                  <a:path w="53578" h="56509">
                    <a:moveTo>
                      <a:pt x="26370" y="0"/>
                    </a:moveTo>
                    <a:cubicBezTo>
                      <a:pt x="34323" y="0"/>
                      <a:pt x="40846" y="2686"/>
                      <a:pt x="45939" y="8058"/>
                    </a:cubicBezTo>
                    <a:cubicBezTo>
                      <a:pt x="51031" y="13430"/>
                      <a:pt x="53578" y="19674"/>
                      <a:pt x="53578" y="26790"/>
                    </a:cubicBezTo>
                    <a:cubicBezTo>
                      <a:pt x="53578" y="34743"/>
                      <a:pt x="50962" y="41684"/>
                      <a:pt x="45729" y="47614"/>
                    </a:cubicBezTo>
                    <a:cubicBezTo>
                      <a:pt x="40497" y="53544"/>
                      <a:pt x="34044" y="56509"/>
                      <a:pt x="26370" y="56509"/>
                    </a:cubicBezTo>
                    <a:cubicBezTo>
                      <a:pt x="19254" y="56509"/>
                      <a:pt x="13080" y="53683"/>
                      <a:pt x="7848" y="48032"/>
                    </a:cubicBezTo>
                    <a:cubicBezTo>
                      <a:pt x="2616" y="42382"/>
                      <a:pt x="0" y="35929"/>
                      <a:pt x="0" y="28673"/>
                    </a:cubicBezTo>
                    <a:cubicBezTo>
                      <a:pt x="0" y="20999"/>
                      <a:pt x="2616" y="14302"/>
                      <a:pt x="7848" y="8581"/>
                    </a:cubicBezTo>
                    <a:cubicBezTo>
                      <a:pt x="13080" y="2861"/>
                      <a:pt x="19254" y="0"/>
                      <a:pt x="26370"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0" name="Freihandform: Form 29">
                <a:extLst>
                  <a:ext uri="{FF2B5EF4-FFF2-40B4-BE49-F238E27FC236}">
                    <a16:creationId xmlns:a16="http://schemas.microsoft.com/office/drawing/2014/main" id="{E5203494-288E-08DE-0157-C910A3593D4B}"/>
                  </a:ext>
                </a:extLst>
              </p:cNvPr>
              <p:cNvSpPr/>
              <p:nvPr userDrawn="1"/>
            </p:nvSpPr>
            <p:spPr bwMode="auto">
              <a:xfrm>
                <a:off x="4387917" y="3774212"/>
                <a:ext cx="305981" cy="301168"/>
              </a:xfrm>
              <a:custGeom>
                <a:avLst/>
                <a:gdLst/>
                <a:ahLst/>
                <a:cxnLst/>
                <a:rect l="l" t="t" r="r" b="b"/>
                <a:pathLst>
                  <a:path w="305981" h="301168">
                    <a:moveTo>
                      <a:pt x="146503" y="0"/>
                    </a:moveTo>
                    <a:lnTo>
                      <a:pt x="163246" y="0"/>
                    </a:lnTo>
                    <a:lnTo>
                      <a:pt x="262240" y="256171"/>
                    </a:lnTo>
                    <a:cubicBezTo>
                      <a:pt x="264333" y="261612"/>
                      <a:pt x="266705" y="266007"/>
                      <a:pt x="269356" y="269356"/>
                    </a:cubicBezTo>
                    <a:cubicBezTo>
                      <a:pt x="272007" y="272705"/>
                      <a:pt x="275704" y="275984"/>
                      <a:pt x="280448" y="279193"/>
                    </a:cubicBezTo>
                    <a:cubicBezTo>
                      <a:pt x="283657" y="281146"/>
                      <a:pt x="287843" y="282786"/>
                      <a:pt x="293005" y="284111"/>
                    </a:cubicBezTo>
                    <a:cubicBezTo>
                      <a:pt x="298168" y="285437"/>
                      <a:pt x="302493" y="286169"/>
                      <a:pt x="305981" y="286309"/>
                    </a:cubicBezTo>
                    <a:lnTo>
                      <a:pt x="305981" y="301168"/>
                    </a:lnTo>
                    <a:lnTo>
                      <a:pt x="182536" y="301168"/>
                    </a:lnTo>
                    <a:lnTo>
                      <a:pt x="182536" y="286309"/>
                    </a:lnTo>
                    <a:cubicBezTo>
                      <a:pt x="193419" y="285611"/>
                      <a:pt x="202453" y="284216"/>
                      <a:pt x="209638" y="282123"/>
                    </a:cubicBezTo>
                    <a:cubicBezTo>
                      <a:pt x="216822" y="280030"/>
                      <a:pt x="220415" y="277449"/>
                      <a:pt x="220415" y="274379"/>
                    </a:cubicBezTo>
                    <a:cubicBezTo>
                      <a:pt x="220415" y="273123"/>
                      <a:pt x="220275" y="271589"/>
                      <a:pt x="219996" y="269775"/>
                    </a:cubicBezTo>
                    <a:cubicBezTo>
                      <a:pt x="219717" y="267961"/>
                      <a:pt x="219299" y="266356"/>
                      <a:pt x="218743" y="264961"/>
                    </a:cubicBezTo>
                    <a:lnTo>
                      <a:pt x="194145" y="198407"/>
                    </a:lnTo>
                    <a:lnTo>
                      <a:pt x="89896" y="198407"/>
                    </a:lnTo>
                    <a:cubicBezTo>
                      <a:pt x="85985" y="208174"/>
                      <a:pt x="82807" y="216685"/>
                      <a:pt x="80361" y="223940"/>
                    </a:cubicBezTo>
                    <a:cubicBezTo>
                      <a:pt x="77914" y="231196"/>
                      <a:pt x="75714" y="237893"/>
                      <a:pt x="73758" y="244032"/>
                    </a:cubicBezTo>
                    <a:cubicBezTo>
                      <a:pt x="71942" y="250032"/>
                      <a:pt x="70685" y="254915"/>
                      <a:pt x="69986" y="258682"/>
                    </a:cubicBezTo>
                    <a:cubicBezTo>
                      <a:pt x="69287" y="262450"/>
                      <a:pt x="68938" y="265519"/>
                      <a:pt x="68938" y="267891"/>
                    </a:cubicBezTo>
                    <a:cubicBezTo>
                      <a:pt x="68938" y="273472"/>
                      <a:pt x="73334" y="277797"/>
                      <a:pt x="82125" y="280867"/>
                    </a:cubicBezTo>
                    <a:cubicBezTo>
                      <a:pt x="90916" y="283937"/>
                      <a:pt x="100823" y="285750"/>
                      <a:pt x="111846" y="286309"/>
                    </a:cubicBezTo>
                    <a:lnTo>
                      <a:pt x="111846" y="301168"/>
                    </a:lnTo>
                    <a:lnTo>
                      <a:pt x="0" y="301168"/>
                    </a:lnTo>
                    <a:lnTo>
                      <a:pt x="0" y="286309"/>
                    </a:lnTo>
                    <a:cubicBezTo>
                      <a:pt x="3628" y="286030"/>
                      <a:pt x="8162" y="285227"/>
                      <a:pt x="13604" y="283902"/>
                    </a:cubicBezTo>
                    <a:cubicBezTo>
                      <a:pt x="19045" y="282576"/>
                      <a:pt x="23510" y="280797"/>
                      <a:pt x="26998" y="278565"/>
                    </a:cubicBezTo>
                    <a:cubicBezTo>
                      <a:pt x="32579" y="274798"/>
                      <a:pt x="36905" y="270856"/>
                      <a:pt x="39974" y="266740"/>
                    </a:cubicBezTo>
                    <a:cubicBezTo>
                      <a:pt x="43044" y="262624"/>
                      <a:pt x="46044" y="256938"/>
                      <a:pt x="48974" y="249683"/>
                    </a:cubicBezTo>
                    <a:cubicBezTo>
                      <a:pt x="63903" y="212429"/>
                      <a:pt x="80367" y="170571"/>
                      <a:pt x="98366" y="124109"/>
                    </a:cubicBezTo>
                    <a:cubicBezTo>
                      <a:pt x="116365" y="77647"/>
                      <a:pt x="132410" y="36277"/>
                      <a:pt x="146503" y="0"/>
                    </a:cubicBezTo>
                    <a:close/>
                    <a:moveTo>
                      <a:pt x="141516" y="64534"/>
                    </a:moveTo>
                    <a:lnTo>
                      <a:pt x="97176" y="179780"/>
                    </a:lnTo>
                    <a:lnTo>
                      <a:pt x="186500" y="179780"/>
                    </a:lnTo>
                    <a:lnTo>
                      <a:pt x="141516" y="64534"/>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9" name="Freihandform: Form 28">
                <a:extLst>
                  <a:ext uri="{FF2B5EF4-FFF2-40B4-BE49-F238E27FC236}">
                    <a16:creationId xmlns:a16="http://schemas.microsoft.com/office/drawing/2014/main" id="{81E2AA1B-8F3D-2556-5FEB-F52F9B88978E}"/>
                  </a:ext>
                </a:extLst>
              </p:cNvPr>
              <p:cNvSpPr/>
              <p:nvPr userDrawn="1"/>
            </p:nvSpPr>
            <p:spPr bwMode="auto">
              <a:xfrm>
                <a:off x="6789570" y="3778398"/>
                <a:ext cx="287355" cy="296982"/>
              </a:xfrm>
              <a:custGeom>
                <a:avLst/>
                <a:gdLst/>
                <a:ahLst/>
                <a:cxnLst/>
                <a:rect l="l" t="t" r="r" b="b"/>
                <a:pathLst>
                  <a:path w="287355" h="296982">
                    <a:moveTo>
                      <a:pt x="0" y="0"/>
                    </a:moveTo>
                    <a:lnTo>
                      <a:pt x="123272" y="0"/>
                    </a:lnTo>
                    <a:lnTo>
                      <a:pt x="123272" y="14860"/>
                    </a:lnTo>
                    <a:cubicBezTo>
                      <a:pt x="119365" y="14999"/>
                      <a:pt x="114481" y="15627"/>
                      <a:pt x="108621" y="16743"/>
                    </a:cubicBezTo>
                    <a:cubicBezTo>
                      <a:pt x="102761" y="17860"/>
                      <a:pt x="98436" y="18906"/>
                      <a:pt x="95645" y="19883"/>
                    </a:cubicBezTo>
                    <a:cubicBezTo>
                      <a:pt x="90901" y="21557"/>
                      <a:pt x="87692" y="24348"/>
                      <a:pt x="86018" y="28254"/>
                    </a:cubicBezTo>
                    <a:cubicBezTo>
                      <a:pt x="84344" y="32161"/>
                      <a:pt x="83507" y="36417"/>
                      <a:pt x="83507" y="41021"/>
                    </a:cubicBezTo>
                    <a:lnTo>
                      <a:pt x="83507" y="143573"/>
                    </a:lnTo>
                    <a:lnTo>
                      <a:pt x="87692" y="143573"/>
                    </a:lnTo>
                    <a:cubicBezTo>
                      <a:pt x="100250" y="132969"/>
                      <a:pt x="112598" y="121911"/>
                      <a:pt x="124737" y="110400"/>
                    </a:cubicBezTo>
                    <a:cubicBezTo>
                      <a:pt x="136875" y="98890"/>
                      <a:pt x="147898" y="87414"/>
                      <a:pt x="157804" y="75972"/>
                    </a:cubicBezTo>
                    <a:cubicBezTo>
                      <a:pt x="168827" y="63275"/>
                      <a:pt x="176885" y="53125"/>
                      <a:pt x="181977" y="45521"/>
                    </a:cubicBezTo>
                    <a:cubicBezTo>
                      <a:pt x="187070" y="37917"/>
                      <a:pt x="189616" y="31184"/>
                      <a:pt x="189616" y="25324"/>
                    </a:cubicBezTo>
                    <a:cubicBezTo>
                      <a:pt x="189616" y="23231"/>
                      <a:pt x="188326" y="21522"/>
                      <a:pt x="185745" y="20197"/>
                    </a:cubicBezTo>
                    <a:cubicBezTo>
                      <a:pt x="183163" y="18871"/>
                      <a:pt x="180198" y="17790"/>
                      <a:pt x="176850" y="16953"/>
                    </a:cubicBezTo>
                    <a:cubicBezTo>
                      <a:pt x="172943" y="16116"/>
                      <a:pt x="169455" y="15592"/>
                      <a:pt x="166385" y="15383"/>
                    </a:cubicBezTo>
                    <a:cubicBezTo>
                      <a:pt x="163316" y="15174"/>
                      <a:pt x="160804" y="14999"/>
                      <a:pt x="158851" y="14860"/>
                    </a:cubicBezTo>
                    <a:lnTo>
                      <a:pt x="158851" y="0"/>
                    </a:lnTo>
                    <a:lnTo>
                      <a:pt x="270193" y="0"/>
                    </a:lnTo>
                    <a:lnTo>
                      <a:pt x="270193" y="14860"/>
                    </a:lnTo>
                    <a:cubicBezTo>
                      <a:pt x="269774" y="14860"/>
                      <a:pt x="268868" y="14930"/>
                      <a:pt x="267474" y="15069"/>
                    </a:cubicBezTo>
                    <a:cubicBezTo>
                      <a:pt x="266080" y="15209"/>
                      <a:pt x="264475" y="15348"/>
                      <a:pt x="262662" y="15488"/>
                    </a:cubicBezTo>
                    <a:cubicBezTo>
                      <a:pt x="260710" y="15627"/>
                      <a:pt x="258759" y="15906"/>
                      <a:pt x="256806" y="16325"/>
                    </a:cubicBezTo>
                    <a:cubicBezTo>
                      <a:pt x="254854" y="16743"/>
                      <a:pt x="252344" y="17232"/>
                      <a:pt x="249277" y="17790"/>
                    </a:cubicBezTo>
                    <a:cubicBezTo>
                      <a:pt x="244396" y="18906"/>
                      <a:pt x="239341" y="20685"/>
                      <a:pt x="234112" y="23127"/>
                    </a:cubicBezTo>
                    <a:cubicBezTo>
                      <a:pt x="228883" y="25568"/>
                      <a:pt x="224595" y="28603"/>
                      <a:pt x="221248" y="32231"/>
                    </a:cubicBezTo>
                    <a:cubicBezTo>
                      <a:pt x="206886" y="48555"/>
                      <a:pt x="191904" y="65444"/>
                      <a:pt x="176304" y="82897"/>
                    </a:cubicBezTo>
                    <a:cubicBezTo>
                      <a:pt x="160703" y="100350"/>
                      <a:pt x="145241" y="116266"/>
                      <a:pt x="129920" y="130646"/>
                    </a:cubicBezTo>
                    <a:cubicBezTo>
                      <a:pt x="151152" y="154634"/>
                      <a:pt x="168717" y="175275"/>
                      <a:pt x="182615" y="192570"/>
                    </a:cubicBezTo>
                    <a:cubicBezTo>
                      <a:pt x="196513" y="209864"/>
                      <a:pt x="211284" y="228344"/>
                      <a:pt x="226929" y="248008"/>
                    </a:cubicBezTo>
                    <a:cubicBezTo>
                      <a:pt x="232902" y="255543"/>
                      <a:pt x="238876" y="261577"/>
                      <a:pt x="244849" y="266112"/>
                    </a:cubicBezTo>
                    <a:cubicBezTo>
                      <a:pt x="250823" y="270647"/>
                      <a:pt x="255962" y="274030"/>
                      <a:pt x="260268" y="276262"/>
                    </a:cubicBezTo>
                    <a:cubicBezTo>
                      <a:pt x="263878" y="278076"/>
                      <a:pt x="268392" y="279472"/>
                      <a:pt x="273809" y="280448"/>
                    </a:cubicBezTo>
                    <a:cubicBezTo>
                      <a:pt x="279227" y="281425"/>
                      <a:pt x="283742" y="281983"/>
                      <a:pt x="287355" y="282123"/>
                    </a:cubicBezTo>
                    <a:lnTo>
                      <a:pt x="287355" y="296982"/>
                    </a:lnTo>
                    <a:lnTo>
                      <a:pt x="204057" y="296982"/>
                    </a:lnTo>
                    <a:cubicBezTo>
                      <a:pt x="188012" y="272146"/>
                      <a:pt x="170187" y="247485"/>
                      <a:pt x="150584" y="222998"/>
                    </a:cubicBezTo>
                    <a:cubicBezTo>
                      <a:pt x="130980" y="198511"/>
                      <a:pt x="110435" y="174757"/>
                      <a:pt x="88948" y="151735"/>
                    </a:cubicBezTo>
                    <a:lnTo>
                      <a:pt x="83507" y="151735"/>
                    </a:lnTo>
                    <a:lnTo>
                      <a:pt x="83507" y="255124"/>
                    </a:lnTo>
                    <a:cubicBezTo>
                      <a:pt x="83507" y="259729"/>
                      <a:pt x="84379" y="263845"/>
                      <a:pt x="86123" y="267472"/>
                    </a:cubicBezTo>
                    <a:cubicBezTo>
                      <a:pt x="87867" y="271100"/>
                      <a:pt x="91041" y="274030"/>
                      <a:pt x="95645" y="276262"/>
                    </a:cubicBezTo>
                    <a:cubicBezTo>
                      <a:pt x="97878" y="277239"/>
                      <a:pt x="102029" y="278425"/>
                      <a:pt x="108098" y="279820"/>
                    </a:cubicBezTo>
                    <a:cubicBezTo>
                      <a:pt x="114167" y="281216"/>
                      <a:pt x="119225" y="281983"/>
                      <a:pt x="123272" y="282123"/>
                    </a:cubicBezTo>
                    <a:lnTo>
                      <a:pt x="123272" y="296982"/>
                    </a:lnTo>
                    <a:lnTo>
                      <a:pt x="0" y="296982"/>
                    </a:lnTo>
                    <a:lnTo>
                      <a:pt x="0" y="282123"/>
                    </a:lnTo>
                    <a:cubicBezTo>
                      <a:pt x="3209" y="281844"/>
                      <a:pt x="7883" y="281425"/>
                      <a:pt x="14023" y="280867"/>
                    </a:cubicBezTo>
                    <a:cubicBezTo>
                      <a:pt x="20162" y="280309"/>
                      <a:pt x="24487" y="279472"/>
                      <a:pt x="26998" y="278355"/>
                    </a:cubicBezTo>
                    <a:cubicBezTo>
                      <a:pt x="31184" y="276542"/>
                      <a:pt x="34219" y="273856"/>
                      <a:pt x="36102" y="270298"/>
                    </a:cubicBezTo>
                    <a:cubicBezTo>
                      <a:pt x="37986" y="266740"/>
                      <a:pt x="38928" y="262449"/>
                      <a:pt x="38928" y="257426"/>
                    </a:cubicBezTo>
                    <a:lnTo>
                      <a:pt x="38928" y="43114"/>
                    </a:lnTo>
                    <a:cubicBezTo>
                      <a:pt x="38928" y="38370"/>
                      <a:pt x="38126" y="34254"/>
                      <a:pt x="36521" y="30766"/>
                    </a:cubicBezTo>
                    <a:cubicBezTo>
                      <a:pt x="34917" y="27278"/>
                      <a:pt x="31742" y="24417"/>
                      <a:pt x="26998" y="22185"/>
                    </a:cubicBezTo>
                    <a:cubicBezTo>
                      <a:pt x="23231" y="20371"/>
                      <a:pt x="18766" y="18767"/>
                      <a:pt x="13604" y="17371"/>
                    </a:cubicBezTo>
                    <a:cubicBezTo>
                      <a:pt x="8441" y="15976"/>
                      <a:pt x="3907" y="15139"/>
                      <a:pt x="0" y="14860"/>
                    </a:cubicBezTo>
                    <a:lnTo>
                      <a:pt x="0" y="0"/>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8" name="Freihandform: Form 27">
                <a:extLst>
                  <a:ext uri="{FF2B5EF4-FFF2-40B4-BE49-F238E27FC236}">
                    <a16:creationId xmlns:a16="http://schemas.microsoft.com/office/drawing/2014/main" id="{BF4C4FD5-89CC-1963-2F11-CB1744ABFCE2}"/>
                  </a:ext>
                </a:extLst>
              </p:cNvPr>
              <p:cNvSpPr/>
              <p:nvPr userDrawn="1"/>
            </p:nvSpPr>
            <p:spPr bwMode="auto">
              <a:xfrm>
                <a:off x="7601999" y="3805606"/>
                <a:ext cx="139806" cy="274169"/>
              </a:xfrm>
              <a:custGeom>
                <a:avLst/>
                <a:gdLst/>
                <a:ahLst/>
                <a:cxnLst/>
                <a:rect l="l" t="t" r="r" b="b"/>
                <a:pathLst>
                  <a:path w="139806" h="274169">
                    <a:moveTo>
                      <a:pt x="38091" y="0"/>
                    </a:moveTo>
                    <a:lnTo>
                      <a:pt x="76182" y="0"/>
                    </a:lnTo>
                    <a:lnTo>
                      <a:pt x="76182" y="64252"/>
                    </a:lnTo>
                    <a:lnTo>
                      <a:pt x="135411" y="64252"/>
                    </a:lnTo>
                    <a:lnTo>
                      <a:pt x="135411" y="84344"/>
                    </a:lnTo>
                    <a:lnTo>
                      <a:pt x="76600" y="84344"/>
                    </a:lnTo>
                    <a:lnTo>
                      <a:pt x="76600" y="199662"/>
                    </a:lnTo>
                    <a:cubicBezTo>
                      <a:pt x="76600" y="208313"/>
                      <a:pt x="76914" y="215533"/>
                      <a:pt x="77542" y="221324"/>
                    </a:cubicBezTo>
                    <a:cubicBezTo>
                      <a:pt x="78170" y="227114"/>
                      <a:pt x="79670" y="232172"/>
                      <a:pt x="82042" y="236497"/>
                    </a:cubicBezTo>
                    <a:cubicBezTo>
                      <a:pt x="84274" y="240543"/>
                      <a:pt x="87623" y="243613"/>
                      <a:pt x="92088" y="245706"/>
                    </a:cubicBezTo>
                    <a:cubicBezTo>
                      <a:pt x="96553" y="247799"/>
                      <a:pt x="102552" y="248845"/>
                      <a:pt x="110087" y="248845"/>
                    </a:cubicBezTo>
                    <a:cubicBezTo>
                      <a:pt x="113575" y="248845"/>
                      <a:pt x="118702" y="248531"/>
                      <a:pt x="125469" y="247903"/>
                    </a:cubicBezTo>
                    <a:cubicBezTo>
                      <a:pt x="132236" y="247276"/>
                      <a:pt x="137015" y="246473"/>
                      <a:pt x="139806" y="245497"/>
                    </a:cubicBezTo>
                    <a:lnTo>
                      <a:pt x="139806" y="260775"/>
                    </a:lnTo>
                    <a:cubicBezTo>
                      <a:pt x="130736" y="264542"/>
                      <a:pt x="122156" y="267716"/>
                      <a:pt x="114063" y="270297"/>
                    </a:cubicBezTo>
                    <a:cubicBezTo>
                      <a:pt x="105971" y="272879"/>
                      <a:pt x="96064" y="274169"/>
                      <a:pt x="84344" y="274169"/>
                    </a:cubicBezTo>
                    <a:cubicBezTo>
                      <a:pt x="67043" y="274169"/>
                      <a:pt x="54869" y="269809"/>
                      <a:pt x="47823" y="261089"/>
                    </a:cubicBezTo>
                    <a:cubicBezTo>
                      <a:pt x="40777" y="252368"/>
                      <a:pt x="37254" y="240055"/>
                      <a:pt x="37254" y="224149"/>
                    </a:cubicBezTo>
                    <a:lnTo>
                      <a:pt x="37254" y="84344"/>
                    </a:lnTo>
                    <a:lnTo>
                      <a:pt x="0" y="84344"/>
                    </a:lnTo>
                    <a:lnTo>
                      <a:pt x="0" y="64252"/>
                    </a:lnTo>
                    <a:lnTo>
                      <a:pt x="38091" y="64252"/>
                    </a:lnTo>
                    <a:lnTo>
                      <a:pt x="38091" y="0"/>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7" name="Freihandform: Form 26">
                <a:extLst>
                  <a:ext uri="{FF2B5EF4-FFF2-40B4-BE49-F238E27FC236}">
                    <a16:creationId xmlns:a16="http://schemas.microsoft.com/office/drawing/2014/main" id="{A2C1C059-9B63-B129-B665-193A4B621619}"/>
                  </a:ext>
                </a:extLst>
              </p:cNvPr>
              <p:cNvSpPr/>
              <p:nvPr userDrawn="1"/>
            </p:nvSpPr>
            <p:spPr bwMode="auto">
              <a:xfrm>
                <a:off x="4945176" y="3862951"/>
                <a:ext cx="153828" cy="217871"/>
              </a:xfrm>
              <a:custGeom>
                <a:avLst/>
                <a:gdLst/>
                <a:ahLst/>
                <a:cxnLst/>
                <a:rect l="l" t="t" r="r" b="b"/>
                <a:pathLst>
                  <a:path w="153828" h="217871">
                    <a:moveTo>
                      <a:pt x="124946" y="0"/>
                    </a:moveTo>
                    <a:lnTo>
                      <a:pt x="140015" y="0"/>
                    </a:lnTo>
                    <a:lnTo>
                      <a:pt x="143154" y="66345"/>
                    </a:lnTo>
                    <a:lnTo>
                      <a:pt x="128713" y="66345"/>
                    </a:lnTo>
                    <a:cubicBezTo>
                      <a:pt x="125783" y="51494"/>
                      <a:pt x="119469" y="39410"/>
                      <a:pt x="109772" y="30092"/>
                    </a:cubicBezTo>
                    <a:cubicBezTo>
                      <a:pt x="100075" y="20774"/>
                      <a:pt x="88250" y="16116"/>
                      <a:pt x="74298" y="16116"/>
                    </a:cubicBezTo>
                    <a:cubicBezTo>
                      <a:pt x="62857" y="16116"/>
                      <a:pt x="53857" y="18996"/>
                      <a:pt x="47299" y="24757"/>
                    </a:cubicBezTo>
                    <a:cubicBezTo>
                      <a:pt x="40742" y="30518"/>
                      <a:pt x="37463" y="37474"/>
                      <a:pt x="37463" y="45625"/>
                    </a:cubicBezTo>
                    <a:cubicBezTo>
                      <a:pt x="37463" y="51904"/>
                      <a:pt x="38544" y="57136"/>
                      <a:pt x="40707" y="61322"/>
                    </a:cubicBezTo>
                    <a:cubicBezTo>
                      <a:pt x="42869" y="65508"/>
                      <a:pt x="46113" y="69066"/>
                      <a:pt x="50439" y="71996"/>
                    </a:cubicBezTo>
                    <a:cubicBezTo>
                      <a:pt x="54625" y="74786"/>
                      <a:pt x="59892" y="77402"/>
                      <a:pt x="66240" y="79844"/>
                    </a:cubicBezTo>
                    <a:cubicBezTo>
                      <a:pt x="72589" y="82286"/>
                      <a:pt x="80437" y="85042"/>
                      <a:pt x="89785" y="88111"/>
                    </a:cubicBezTo>
                    <a:cubicBezTo>
                      <a:pt x="98994" y="91041"/>
                      <a:pt x="107679" y="94460"/>
                      <a:pt x="115842" y="98366"/>
                    </a:cubicBezTo>
                    <a:cubicBezTo>
                      <a:pt x="124004" y="102273"/>
                      <a:pt x="130736" y="106598"/>
                      <a:pt x="136038" y="111342"/>
                    </a:cubicBezTo>
                    <a:cubicBezTo>
                      <a:pt x="141759" y="116365"/>
                      <a:pt x="146154" y="122156"/>
                      <a:pt x="149223" y="128713"/>
                    </a:cubicBezTo>
                    <a:cubicBezTo>
                      <a:pt x="152293" y="135271"/>
                      <a:pt x="153828" y="143294"/>
                      <a:pt x="153828" y="152782"/>
                    </a:cubicBezTo>
                    <a:cubicBezTo>
                      <a:pt x="153828" y="171897"/>
                      <a:pt x="146677" y="187524"/>
                      <a:pt x="132376" y="199662"/>
                    </a:cubicBezTo>
                    <a:cubicBezTo>
                      <a:pt x="118074" y="211801"/>
                      <a:pt x="99552" y="217871"/>
                      <a:pt x="76809" y="217871"/>
                    </a:cubicBezTo>
                    <a:cubicBezTo>
                      <a:pt x="64810" y="217871"/>
                      <a:pt x="53752" y="215708"/>
                      <a:pt x="43637" y="211383"/>
                    </a:cubicBezTo>
                    <a:cubicBezTo>
                      <a:pt x="33521" y="207057"/>
                      <a:pt x="26301" y="203081"/>
                      <a:pt x="21975" y="199453"/>
                    </a:cubicBezTo>
                    <a:lnTo>
                      <a:pt x="17790" y="213057"/>
                    </a:lnTo>
                    <a:lnTo>
                      <a:pt x="2093" y="213057"/>
                    </a:lnTo>
                    <a:lnTo>
                      <a:pt x="0" y="141271"/>
                    </a:lnTo>
                    <a:lnTo>
                      <a:pt x="14441" y="141271"/>
                    </a:lnTo>
                    <a:cubicBezTo>
                      <a:pt x="15557" y="146732"/>
                      <a:pt x="17929" y="153103"/>
                      <a:pt x="21557" y="160383"/>
                    </a:cubicBezTo>
                    <a:cubicBezTo>
                      <a:pt x="25184" y="167664"/>
                      <a:pt x="29579" y="174244"/>
                      <a:pt x="34742" y="180123"/>
                    </a:cubicBezTo>
                    <a:cubicBezTo>
                      <a:pt x="40184" y="186284"/>
                      <a:pt x="46706" y="191465"/>
                      <a:pt x="54311" y="195665"/>
                    </a:cubicBezTo>
                    <a:cubicBezTo>
                      <a:pt x="61915" y="199865"/>
                      <a:pt x="70461" y="201965"/>
                      <a:pt x="79949" y="201965"/>
                    </a:cubicBezTo>
                    <a:cubicBezTo>
                      <a:pt x="93343" y="201965"/>
                      <a:pt x="103668" y="198912"/>
                      <a:pt x="110923" y="192807"/>
                    </a:cubicBezTo>
                    <a:cubicBezTo>
                      <a:pt x="118179" y="186701"/>
                      <a:pt x="121806" y="177964"/>
                      <a:pt x="121806" y="166595"/>
                    </a:cubicBezTo>
                    <a:cubicBezTo>
                      <a:pt x="121806" y="160735"/>
                      <a:pt x="120655" y="155677"/>
                      <a:pt x="118353" y="151421"/>
                    </a:cubicBezTo>
                    <a:cubicBezTo>
                      <a:pt x="116051" y="147166"/>
                      <a:pt x="112667" y="143433"/>
                      <a:pt x="108203" y="140224"/>
                    </a:cubicBezTo>
                    <a:cubicBezTo>
                      <a:pt x="103598" y="137015"/>
                      <a:pt x="97947" y="134120"/>
                      <a:pt x="91250" y="131539"/>
                    </a:cubicBezTo>
                    <a:cubicBezTo>
                      <a:pt x="84553" y="128957"/>
                      <a:pt x="77088" y="126411"/>
                      <a:pt x="68856" y="123900"/>
                    </a:cubicBezTo>
                    <a:cubicBezTo>
                      <a:pt x="62298" y="121946"/>
                      <a:pt x="55008" y="119260"/>
                      <a:pt x="46985" y="115842"/>
                    </a:cubicBezTo>
                    <a:cubicBezTo>
                      <a:pt x="38963" y="112424"/>
                      <a:pt x="32091" y="108412"/>
                      <a:pt x="26370" y="103808"/>
                    </a:cubicBezTo>
                    <a:cubicBezTo>
                      <a:pt x="20231" y="98924"/>
                      <a:pt x="15208" y="92925"/>
                      <a:pt x="11302" y="85809"/>
                    </a:cubicBezTo>
                    <a:cubicBezTo>
                      <a:pt x="7395" y="78693"/>
                      <a:pt x="5441" y="70322"/>
                      <a:pt x="5441" y="60694"/>
                    </a:cubicBezTo>
                    <a:cubicBezTo>
                      <a:pt x="5441" y="43812"/>
                      <a:pt x="11720" y="29510"/>
                      <a:pt x="24278" y="17790"/>
                    </a:cubicBezTo>
                    <a:cubicBezTo>
                      <a:pt x="36835" y="6070"/>
                      <a:pt x="53648" y="210"/>
                      <a:pt x="74716" y="210"/>
                    </a:cubicBezTo>
                    <a:cubicBezTo>
                      <a:pt x="82809" y="210"/>
                      <a:pt x="91076" y="1256"/>
                      <a:pt x="99517" y="3349"/>
                    </a:cubicBezTo>
                    <a:cubicBezTo>
                      <a:pt x="107958" y="5442"/>
                      <a:pt x="114830" y="7953"/>
                      <a:pt x="120132" y="10883"/>
                    </a:cubicBezTo>
                    <a:lnTo>
                      <a:pt x="124946" y="0"/>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6" name="Freihandform: Form 25">
                <a:extLst>
                  <a:ext uri="{FF2B5EF4-FFF2-40B4-BE49-F238E27FC236}">
                    <a16:creationId xmlns:a16="http://schemas.microsoft.com/office/drawing/2014/main" id="{E906F43D-2DA6-64B6-A415-8B29F1F709BC}"/>
                  </a:ext>
                </a:extLst>
              </p:cNvPr>
              <p:cNvSpPr/>
              <p:nvPr userDrawn="1"/>
            </p:nvSpPr>
            <p:spPr bwMode="auto">
              <a:xfrm>
                <a:off x="5249767" y="3863161"/>
                <a:ext cx="183337" cy="217661"/>
              </a:xfrm>
              <a:custGeom>
                <a:avLst/>
                <a:gdLst/>
                <a:ahLst/>
                <a:cxnLst/>
                <a:rect l="l" t="t" r="r" b="b"/>
                <a:pathLst>
                  <a:path w="183337" h="217661">
                    <a:moveTo>
                      <a:pt x="94389" y="0"/>
                    </a:moveTo>
                    <a:cubicBezTo>
                      <a:pt x="109458" y="0"/>
                      <a:pt x="122364" y="2371"/>
                      <a:pt x="133108" y="7115"/>
                    </a:cubicBezTo>
                    <a:cubicBezTo>
                      <a:pt x="143851" y="11859"/>
                      <a:pt x="152572" y="18347"/>
                      <a:pt x="159269" y="26579"/>
                    </a:cubicBezTo>
                    <a:cubicBezTo>
                      <a:pt x="165687" y="34393"/>
                      <a:pt x="170466" y="43602"/>
                      <a:pt x="173605" y="54206"/>
                    </a:cubicBezTo>
                    <a:cubicBezTo>
                      <a:pt x="176745" y="64810"/>
                      <a:pt x="178314" y="76320"/>
                      <a:pt x="178314" y="88738"/>
                    </a:cubicBezTo>
                    <a:lnTo>
                      <a:pt x="178314" y="102551"/>
                    </a:lnTo>
                    <a:lnTo>
                      <a:pt x="41648" y="102551"/>
                    </a:lnTo>
                    <a:cubicBezTo>
                      <a:pt x="41648" y="116116"/>
                      <a:pt x="42939" y="128422"/>
                      <a:pt x="45520" y="139470"/>
                    </a:cubicBezTo>
                    <a:cubicBezTo>
                      <a:pt x="48101" y="150517"/>
                      <a:pt x="52182" y="160237"/>
                      <a:pt x="57764" y="168628"/>
                    </a:cubicBezTo>
                    <a:cubicBezTo>
                      <a:pt x="63205" y="176738"/>
                      <a:pt x="70321" y="183136"/>
                      <a:pt x="79111" y="187821"/>
                    </a:cubicBezTo>
                    <a:cubicBezTo>
                      <a:pt x="87901" y="192506"/>
                      <a:pt x="98366" y="194848"/>
                      <a:pt x="110504" y="194848"/>
                    </a:cubicBezTo>
                    <a:cubicBezTo>
                      <a:pt x="122922" y="194848"/>
                      <a:pt x="133631" y="191938"/>
                      <a:pt x="142630" y="186117"/>
                    </a:cubicBezTo>
                    <a:cubicBezTo>
                      <a:pt x="151630" y="180296"/>
                      <a:pt x="160315" y="169812"/>
                      <a:pt x="168687" y="154665"/>
                    </a:cubicBezTo>
                    <a:lnTo>
                      <a:pt x="183337" y="163664"/>
                    </a:lnTo>
                    <a:cubicBezTo>
                      <a:pt x="174687" y="180128"/>
                      <a:pt x="163106" y="193244"/>
                      <a:pt x="148595" y="203010"/>
                    </a:cubicBezTo>
                    <a:cubicBezTo>
                      <a:pt x="134085" y="212777"/>
                      <a:pt x="117411" y="217661"/>
                      <a:pt x="98575" y="217661"/>
                    </a:cubicBezTo>
                    <a:cubicBezTo>
                      <a:pt x="81971" y="217661"/>
                      <a:pt x="67426" y="214731"/>
                      <a:pt x="54938" y="208871"/>
                    </a:cubicBezTo>
                    <a:cubicBezTo>
                      <a:pt x="42451" y="203010"/>
                      <a:pt x="32160" y="195057"/>
                      <a:pt x="24068" y="185011"/>
                    </a:cubicBezTo>
                    <a:cubicBezTo>
                      <a:pt x="15975" y="174966"/>
                      <a:pt x="9941" y="163245"/>
                      <a:pt x="5964" y="149851"/>
                    </a:cubicBezTo>
                    <a:cubicBezTo>
                      <a:pt x="1988" y="136456"/>
                      <a:pt x="0" y="122294"/>
                      <a:pt x="0" y="107365"/>
                    </a:cubicBezTo>
                    <a:cubicBezTo>
                      <a:pt x="0" y="93971"/>
                      <a:pt x="2127" y="80820"/>
                      <a:pt x="6383" y="67914"/>
                    </a:cubicBezTo>
                    <a:cubicBezTo>
                      <a:pt x="10639" y="55008"/>
                      <a:pt x="16882" y="43392"/>
                      <a:pt x="25114" y="33067"/>
                    </a:cubicBezTo>
                    <a:cubicBezTo>
                      <a:pt x="33067" y="23161"/>
                      <a:pt x="42939" y="15173"/>
                      <a:pt x="54729" y="9104"/>
                    </a:cubicBezTo>
                    <a:cubicBezTo>
                      <a:pt x="66519" y="3034"/>
                      <a:pt x="79739" y="0"/>
                      <a:pt x="94389" y="0"/>
                    </a:cubicBezTo>
                    <a:close/>
                    <a:moveTo>
                      <a:pt x="93971" y="15906"/>
                    </a:moveTo>
                    <a:cubicBezTo>
                      <a:pt x="79320" y="15906"/>
                      <a:pt x="67147" y="21991"/>
                      <a:pt x="57450" y="34163"/>
                    </a:cubicBezTo>
                    <a:cubicBezTo>
                      <a:pt x="47752" y="46334"/>
                      <a:pt x="42485" y="63270"/>
                      <a:pt x="41648" y="84971"/>
                    </a:cubicBezTo>
                    <a:lnTo>
                      <a:pt x="137084" y="84971"/>
                    </a:lnTo>
                    <a:cubicBezTo>
                      <a:pt x="137084" y="77182"/>
                      <a:pt x="136422" y="68836"/>
                      <a:pt x="135096" y="59933"/>
                    </a:cubicBezTo>
                    <a:cubicBezTo>
                      <a:pt x="133771" y="51031"/>
                      <a:pt x="131643" y="43588"/>
                      <a:pt x="128713" y="37606"/>
                    </a:cubicBezTo>
                    <a:cubicBezTo>
                      <a:pt x="125504" y="31208"/>
                      <a:pt x="121109" y="25991"/>
                      <a:pt x="115527" y="21957"/>
                    </a:cubicBezTo>
                    <a:cubicBezTo>
                      <a:pt x="109946" y="17923"/>
                      <a:pt x="102761" y="15906"/>
                      <a:pt x="93971" y="15906"/>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5" name="Freihandform: Form 24">
                <a:extLst>
                  <a:ext uri="{FF2B5EF4-FFF2-40B4-BE49-F238E27FC236}">
                    <a16:creationId xmlns:a16="http://schemas.microsoft.com/office/drawing/2014/main" id="{63A2A4AF-49A8-2F64-DF4C-A5B526BD017F}"/>
                  </a:ext>
                </a:extLst>
              </p:cNvPr>
              <p:cNvSpPr/>
              <p:nvPr userDrawn="1"/>
            </p:nvSpPr>
            <p:spPr bwMode="auto">
              <a:xfrm>
                <a:off x="5576863" y="3863161"/>
                <a:ext cx="201127" cy="305144"/>
              </a:xfrm>
              <a:custGeom>
                <a:avLst/>
                <a:gdLst/>
                <a:ahLst/>
                <a:cxnLst/>
                <a:rect l="l" t="t" r="r" b="b"/>
                <a:pathLst>
                  <a:path w="201127" h="305144">
                    <a:moveTo>
                      <a:pt x="89994" y="0"/>
                    </a:moveTo>
                    <a:cubicBezTo>
                      <a:pt x="96273" y="0"/>
                      <a:pt x="102517" y="627"/>
                      <a:pt x="108726" y="1883"/>
                    </a:cubicBezTo>
                    <a:cubicBezTo>
                      <a:pt x="114935" y="3139"/>
                      <a:pt x="121248" y="4743"/>
                      <a:pt x="127667" y="6697"/>
                    </a:cubicBezTo>
                    <a:lnTo>
                      <a:pt x="199662" y="6697"/>
                    </a:lnTo>
                    <a:lnTo>
                      <a:pt x="199662" y="26789"/>
                    </a:lnTo>
                    <a:lnTo>
                      <a:pt x="151107" y="26789"/>
                    </a:lnTo>
                    <a:lnTo>
                      <a:pt x="151107" y="28044"/>
                    </a:lnTo>
                    <a:cubicBezTo>
                      <a:pt x="156269" y="34044"/>
                      <a:pt x="160106" y="40671"/>
                      <a:pt x="162618" y="47927"/>
                    </a:cubicBezTo>
                    <a:cubicBezTo>
                      <a:pt x="165129" y="55182"/>
                      <a:pt x="166385" y="62298"/>
                      <a:pt x="166385" y="69274"/>
                    </a:cubicBezTo>
                    <a:cubicBezTo>
                      <a:pt x="166385" y="87413"/>
                      <a:pt x="159025" y="102761"/>
                      <a:pt x="144305" y="115318"/>
                    </a:cubicBezTo>
                    <a:cubicBezTo>
                      <a:pt x="129585" y="127875"/>
                      <a:pt x="112458" y="134154"/>
                      <a:pt x="92924" y="134154"/>
                    </a:cubicBezTo>
                    <a:lnTo>
                      <a:pt x="67600" y="134154"/>
                    </a:lnTo>
                    <a:cubicBezTo>
                      <a:pt x="64391" y="135270"/>
                      <a:pt x="61043" y="137293"/>
                      <a:pt x="57555" y="140224"/>
                    </a:cubicBezTo>
                    <a:cubicBezTo>
                      <a:pt x="54066" y="143154"/>
                      <a:pt x="52322" y="147130"/>
                      <a:pt x="52322" y="152153"/>
                    </a:cubicBezTo>
                    <a:cubicBezTo>
                      <a:pt x="52322" y="157316"/>
                      <a:pt x="53787" y="161257"/>
                      <a:pt x="56717" y="163978"/>
                    </a:cubicBezTo>
                    <a:cubicBezTo>
                      <a:pt x="59647" y="166699"/>
                      <a:pt x="63205" y="168547"/>
                      <a:pt x="67391" y="169524"/>
                    </a:cubicBezTo>
                    <a:cubicBezTo>
                      <a:pt x="71437" y="170640"/>
                      <a:pt x="76146" y="171338"/>
                      <a:pt x="81518" y="171617"/>
                    </a:cubicBezTo>
                    <a:cubicBezTo>
                      <a:pt x="86890" y="171896"/>
                      <a:pt x="92436" y="172105"/>
                      <a:pt x="98157" y="172245"/>
                    </a:cubicBezTo>
                    <a:cubicBezTo>
                      <a:pt x="104296" y="172384"/>
                      <a:pt x="112702" y="172803"/>
                      <a:pt x="123376" y="173501"/>
                    </a:cubicBezTo>
                    <a:cubicBezTo>
                      <a:pt x="134050" y="174198"/>
                      <a:pt x="141619" y="174617"/>
                      <a:pt x="146084" y="174756"/>
                    </a:cubicBezTo>
                    <a:cubicBezTo>
                      <a:pt x="152502" y="175035"/>
                      <a:pt x="158955" y="176570"/>
                      <a:pt x="165443" y="179361"/>
                    </a:cubicBezTo>
                    <a:cubicBezTo>
                      <a:pt x="171931" y="182151"/>
                      <a:pt x="177826" y="185988"/>
                      <a:pt x="183128" y="190872"/>
                    </a:cubicBezTo>
                    <a:cubicBezTo>
                      <a:pt x="188709" y="196174"/>
                      <a:pt x="193105" y="202173"/>
                      <a:pt x="196314" y="208871"/>
                    </a:cubicBezTo>
                    <a:cubicBezTo>
                      <a:pt x="199523" y="215568"/>
                      <a:pt x="201127" y="223870"/>
                      <a:pt x="201127" y="233776"/>
                    </a:cubicBezTo>
                    <a:cubicBezTo>
                      <a:pt x="201127" y="243682"/>
                      <a:pt x="198964" y="252996"/>
                      <a:pt x="194639" y="261716"/>
                    </a:cubicBezTo>
                    <a:cubicBezTo>
                      <a:pt x="190314" y="270437"/>
                      <a:pt x="183756" y="278006"/>
                      <a:pt x="174966" y="284424"/>
                    </a:cubicBezTo>
                    <a:cubicBezTo>
                      <a:pt x="165618" y="290982"/>
                      <a:pt x="154456" y="296074"/>
                      <a:pt x="141480" y="299702"/>
                    </a:cubicBezTo>
                    <a:cubicBezTo>
                      <a:pt x="128504" y="303330"/>
                      <a:pt x="112458" y="305144"/>
                      <a:pt x="93343" y="305144"/>
                    </a:cubicBezTo>
                    <a:cubicBezTo>
                      <a:pt x="62089" y="305144"/>
                      <a:pt x="38718" y="300574"/>
                      <a:pt x="23231" y="291435"/>
                    </a:cubicBezTo>
                    <a:cubicBezTo>
                      <a:pt x="7744" y="282296"/>
                      <a:pt x="0" y="268937"/>
                      <a:pt x="0" y="251356"/>
                    </a:cubicBezTo>
                    <a:cubicBezTo>
                      <a:pt x="0" y="237125"/>
                      <a:pt x="5581" y="225893"/>
                      <a:pt x="16743" y="217661"/>
                    </a:cubicBezTo>
                    <a:cubicBezTo>
                      <a:pt x="27905" y="209429"/>
                      <a:pt x="42137" y="204964"/>
                      <a:pt x="59438" y="204266"/>
                    </a:cubicBezTo>
                    <a:lnTo>
                      <a:pt x="59438" y="201336"/>
                    </a:lnTo>
                    <a:cubicBezTo>
                      <a:pt x="55252" y="200080"/>
                      <a:pt x="50927" y="198511"/>
                      <a:pt x="46462" y="196627"/>
                    </a:cubicBezTo>
                    <a:cubicBezTo>
                      <a:pt x="41997" y="194743"/>
                      <a:pt x="38160" y="192546"/>
                      <a:pt x="34951" y="190034"/>
                    </a:cubicBezTo>
                    <a:cubicBezTo>
                      <a:pt x="31324" y="187104"/>
                      <a:pt x="28393" y="183651"/>
                      <a:pt x="26161" y="179675"/>
                    </a:cubicBezTo>
                    <a:cubicBezTo>
                      <a:pt x="23929" y="175698"/>
                      <a:pt x="22812" y="170780"/>
                      <a:pt x="22812" y="164920"/>
                    </a:cubicBezTo>
                    <a:cubicBezTo>
                      <a:pt x="22812" y="157525"/>
                      <a:pt x="25429" y="150723"/>
                      <a:pt x="30661" y="144514"/>
                    </a:cubicBezTo>
                    <a:cubicBezTo>
                      <a:pt x="35893" y="138305"/>
                      <a:pt x="43811" y="132968"/>
                      <a:pt x="54415" y="128503"/>
                    </a:cubicBezTo>
                    <a:lnTo>
                      <a:pt x="54415" y="125364"/>
                    </a:lnTo>
                    <a:cubicBezTo>
                      <a:pt x="41021" y="119085"/>
                      <a:pt x="30626" y="111028"/>
                      <a:pt x="23231" y="101191"/>
                    </a:cubicBezTo>
                    <a:cubicBezTo>
                      <a:pt x="15836" y="91354"/>
                      <a:pt x="12139" y="79948"/>
                      <a:pt x="12139" y="66972"/>
                    </a:cubicBezTo>
                    <a:cubicBezTo>
                      <a:pt x="12139" y="47438"/>
                      <a:pt x="19429" y="31393"/>
                      <a:pt x="34009" y="18836"/>
                    </a:cubicBezTo>
                    <a:cubicBezTo>
                      <a:pt x="48590" y="6278"/>
                      <a:pt x="67252" y="0"/>
                      <a:pt x="89994" y="0"/>
                    </a:cubicBezTo>
                    <a:close/>
                    <a:moveTo>
                      <a:pt x="88739" y="14859"/>
                    </a:moveTo>
                    <a:cubicBezTo>
                      <a:pt x="82181" y="14859"/>
                      <a:pt x="76565" y="16219"/>
                      <a:pt x="71891" y="18940"/>
                    </a:cubicBezTo>
                    <a:cubicBezTo>
                      <a:pt x="67217" y="21661"/>
                      <a:pt x="63415" y="25533"/>
                      <a:pt x="60485" y="30556"/>
                    </a:cubicBezTo>
                    <a:cubicBezTo>
                      <a:pt x="57694" y="35160"/>
                      <a:pt x="55706" y="40706"/>
                      <a:pt x="54520" y="47194"/>
                    </a:cubicBezTo>
                    <a:cubicBezTo>
                      <a:pt x="53334" y="53682"/>
                      <a:pt x="52741" y="60345"/>
                      <a:pt x="52741" y="67181"/>
                    </a:cubicBezTo>
                    <a:cubicBezTo>
                      <a:pt x="52741" y="82669"/>
                      <a:pt x="56124" y="95296"/>
                      <a:pt x="62891" y="105063"/>
                    </a:cubicBezTo>
                    <a:cubicBezTo>
                      <a:pt x="69658" y="114830"/>
                      <a:pt x="78414" y="119713"/>
                      <a:pt x="89157" y="119713"/>
                    </a:cubicBezTo>
                    <a:cubicBezTo>
                      <a:pt x="101156" y="119713"/>
                      <a:pt x="110400" y="114865"/>
                      <a:pt x="116888" y="105168"/>
                    </a:cubicBezTo>
                    <a:cubicBezTo>
                      <a:pt x="123376" y="95470"/>
                      <a:pt x="126620" y="83227"/>
                      <a:pt x="126620" y="68437"/>
                    </a:cubicBezTo>
                    <a:cubicBezTo>
                      <a:pt x="126620" y="52113"/>
                      <a:pt x="123306" y="39102"/>
                      <a:pt x="116679" y="29405"/>
                    </a:cubicBezTo>
                    <a:cubicBezTo>
                      <a:pt x="110051" y="19708"/>
                      <a:pt x="100738" y="14859"/>
                      <a:pt x="88739" y="14859"/>
                    </a:cubicBezTo>
                    <a:close/>
                    <a:moveTo>
                      <a:pt x="78483" y="209080"/>
                    </a:moveTo>
                    <a:cubicBezTo>
                      <a:pt x="63415" y="212010"/>
                      <a:pt x="52706" y="216928"/>
                      <a:pt x="46358" y="223835"/>
                    </a:cubicBezTo>
                    <a:cubicBezTo>
                      <a:pt x="40009" y="230741"/>
                      <a:pt x="36835" y="239636"/>
                      <a:pt x="36835" y="250519"/>
                    </a:cubicBezTo>
                    <a:cubicBezTo>
                      <a:pt x="36835" y="255403"/>
                      <a:pt x="37881" y="260077"/>
                      <a:pt x="39974" y="264542"/>
                    </a:cubicBezTo>
                    <a:cubicBezTo>
                      <a:pt x="42067" y="269006"/>
                      <a:pt x="45695" y="273122"/>
                      <a:pt x="50857" y="276890"/>
                    </a:cubicBezTo>
                    <a:cubicBezTo>
                      <a:pt x="55741" y="280517"/>
                      <a:pt x="62298" y="283482"/>
                      <a:pt x="70530" y="285784"/>
                    </a:cubicBezTo>
                    <a:cubicBezTo>
                      <a:pt x="78763" y="288087"/>
                      <a:pt x="88808" y="289238"/>
                      <a:pt x="100668" y="289238"/>
                    </a:cubicBezTo>
                    <a:cubicBezTo>
                      <a:pt x="121179" y="289238"/>
                      <a:pt x="137329" y="285296"/>
                      <a:pt x="149119" y="277413"/>
                    </a:cubicBezTo>
                    <a:cubicBezTo>
                      <a:pt x="160909" y="269530"/>
                      <a:pt x="166804" y="257565"/>
                      <a:pt x="166804" y="241520"/>
                    </a:cubicBezTo>
                    <a:cubicBezTo>
                      <a:pt x="166804" y="233706"/>
                      <a:pt x="164990" y="227288"/>
                      <a:pt x="161362" y="222265"/>
                    </a:cubicBezTo>
                    <a:cubicBezTo>
                      <a:pt x="157734" y="217242"/>
                      <a:pt x="152223" y="213824"/>
                      <a:pt x="144828" y="212010"/>
                    </a:cubicBezTo>
                    <a:cubicBezTo>
                      <a:pt x="140922" y="211452"/>
                      <a:pt x="132899" y="210824"/>
                      <a:pt x="120760" y="210126"/>
                    </a:cubicBezTo>
                    <a:cubicBezTo>
                      <a:pt x="108621" y="209429"/>
                      <a:pt x="94529" y="209080"/>
                      <a:pt x="78483" y="20908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4" name="Freihandform: Form 23">
                <a:extLst>
                  <a:ext uri="{FF2B5EF4-FFF2-40B4-BE49-F238E27FC236}">
                    <a16:creationId xmlns:a16="http://schemas.microsoft.com/office/drawing/2014/main" id="{2E8D6C18-DFF2-2C05-C7B3-63C50CEE8809}"/>
                  </a:ext>
                </a:extLst>
              </p:cNvPr>
              <p:cNvSpPr/>
              <p:nvPr userDrawn="1"/>
            </p:nvSpPr>
            <p:spPr bwMode="auto">
              <a:xfrm>
                <a:off x="5802217" y="3863161"/>
                <a:ext cx="183337" cy="217661"/>
              </a:xfrm>
              <a:custGeom>
                <a:avLst/>
                <a:gdLst/>
                <a:ahLst/>
                <a:cxnLst/>
                <a:rect l="l" t="t" r="r" b="b"/>
                <a:pathLst>
                  <a:path w="183337" h="217661">
                    <a:moveTo>
                      <a:pt x="94389" y="0"/>
                    </a:moveTo>
                    <a:cubicBezTo>
                      <a:pt x="109458" y="0"/>
                      <a:pt x="122364" y="2371"/>
                      <a:pt x="133108" y="7115"/>
                    </a:cubicBezTo>
                    <a:cubicBezTo>
                      <a:pt x="143851" y="11859"/>
                      <a:pt x="152572" y="18347"/>
                      <a:pt x="159269" y="26579"/>
                    </a:cubicBezTo>
                    <a:cubicBezTo>
                      <a:pt x="165687" y="34393"/>
                      <a:pt x="170466" y="43602"/>
                      <a:pt x="173605" y="54206"/>
                    </a:cubicBezTo>
                    <a:cubicBezTo>
                      <a:pt x="176745" y="64810"/>
                      <a:pt x="178314" y="76320"/>
                      <a:pt x="178314" y="88738"/>
                    </a:cubicBezTo>
                    <a:lnTo>
                      <a:pt x="178314" y="102551"/>
                    </a:lnTo>
                    <a:lnTo>
                      <a:pt x="41648" y="102551"/>
                    </a:lnTo>
                    <a:cubicBezTo>
                      <a:pt x="41648" y="116116"/>
                      <a:pt x="42939" y="128422"/>
                      <a:pt x="45520" y="139470"/>
                    </a:cubicBezTo>
                    <a:cubicBezTo>
                      <a:pt x="48101" y="150517"/>
                      <a:pt x="52182" y="160237"/>
                      <a:pt x="57763" y="168628"/>
                    </a:cubicBezTo>
                    <a:cubicBezTo>
                      <a:pt x="63205" y="176738"/>
                      <a:pt x="70321" y="183136"/>
                      <a:pt x="79111" y="187821"/>
                    </a:cubicBezTo>
                    <a:cubicBezTo>
                      <a:pt x="87901" y="192506"/>
                      <a:pt x="98366" y="194848"/>
                      <a:pt x="110504" y="194848"/>
                    </a:cubicBezTo>
                    <a:cubicBezTo>
                      <a:pt x="122922" y="194848"/>
                      <a:pt x="133631" y="191938"/>
                      <a:pt x="142630" y="186117"/>
                    </a:cubicBezTo>
                    <a:cubicBezTo>
                      <a:pt x="151630" y="180296"/>
                      <a:pt x="160315" y="169812"/>
                      <a:pt x="168687" y="154665"/>
                    </a:cubicBezTo>
                    <a:lnTo>
                      <a:pt x="183337" y="163664"/>
                    </a:lnTo>
                    <a:cubicBezTo>
                      <a:pt x="174687" y="180128"/>
                      <a:pt x="163106" y="193244"/>
                      <a:pt x="148595" y="203010"/>
                    </a:cubicBezTo>
                    <a:cubicBezTo>
                      <a:pt x="134084" y="212777"/>
                      <a:pt x="117411" y="217661"/>
                      <a:pt x="98575" y="217661"/>
                    </a:cubicBezTo>
                    <a:cubicBezTo>
                      <a:pt x="81971" y="217661"/>
                      <a:pt x="67426" y="214731"/>
                      <a:pt x="54938" y="208871"/>
                    </a:cubicBezTo>
                    <a:cubicBezTo>
                      <a:pt x="42451" y="203010"/>
                      <a:pt x="32160" y="195057"/>
                      <a:pt x="24068" y="185011"/>
                    </a:cubicBezTo>
                    <a:cubicBezTo>
                      <a:pt x="15975" y="174966"/>
                      <a:pt x="9941" y="163245"/>
                      <a:pt x="5964" y="149851"/>
                    </a:cubicBezTo>
                    <a:cubicBezTo>
                      <a:pt x="1988" y="136456"/>
                      <a:pt x="0" y="122294"/>
                      <a:pt x="0" y="107365"/>
                    </a:cubicBezTo>
                    <a:cubicBezTo>
                      <a:pt x="0" y="93971"/>
                      <a:pt x="2127" y="80820"/>
                      <a:pt x="6383" y="67914"/>
                    </a:cubicBezTo>
                    <a:cubicBezTo>
                      <a:pt x="10638" y="55008"/>
                      <a:pt x="16882" y="43392"/>
                      <a:pt x="25114" y="33067"/>
                    </a:cubicBezTo>
                    <a:cubicBezTo>
                      <a:pt x="33067" y="23161"/>
                      <a:pt x="42939" y="15173"/>
                      <a:pt x="54729" y="9104"/>
                    </a:cubicBezTo>
                    <a:cubicBezTo>
                      <a:pt x="66519" y="3034"/>
                      <a:pt x="79739" y="0"/>
                      <a:pt x="94389" y="0"/>
                    </a:cubicBezTo>
                    <a:close/>
                    <a:moveTo>
                      <a:pt x="93971" y="15906"/>
                    </a:moveTo>
                    <a:cubicBezTo>
                      <a:pt x="79320" y="15906"/>
                      <a:pt x="67147" y="21991"/>
                      <a:pt x="57450" y="34163"/>
                    </a:cubicBezTo>
                    <a:cubicBezTo>
                      <a:pt x="47752" y="46334"/>
                      <a:pt x="42485" y="63270"/>
                      <a:pt x="41648" y="84971"/>
                    </a:cubicBezTo>
                    <a:lnTo>
                      <a:pt x="137084" y="84971"/>
                    </a:lnTo>
                    <a:cubicBezTo>
                      <a:pt x="137084" y="77182"/>
                      <a:pt x="136421" y="68836"/>
                      <a:pt x="135096" y="59933"/>
                    </a:cubicBezTo>
                    <a:cubicBezTo>
                      <a:pt x="133770" y="51031"/>
                      <a:pt x="131643" y="43588"/>
                      <a:pt x="128713" y="37606"/>
                    </a:cubicBezTo>
                    <a:cubicBezTo>
                      <a:pt x="125504" y="31208"/>
                      <a:pt x="121108" y="25991"/>
                      <a:pt x="115527" y="21957"/>
                    </a:cubicBezTo>
                    <a:cubicBezTo>
                      <a:pt x="109946" y="17923"/>
                      <a:pt x="102761" y="15906"/>
                      <a:pt x="93971" y="15906"/>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3" name="Freihandform: Form 22">
                <a:extLst>
                  <a:ext uri="{FF2B5EF4-FFF2-40B4-BE49-F238E27FC236}">
                    <a16:creationId xmlns:a16="http://schemas.microsoft.com/office/drawing/2014/main" id="{8431E05E-10FA-93B4-F8BD-665AD6675E41}"/>
                  </a:ext>
                </a:extLst>
              </p:cNvPr>
              <p:cNvSpPr/>
              <p:nvPr userDrawn="1"/>
            </p:nvSpPr>
            <p:spPr bwMode="auto">
              <a:xfrm>
                <a:off x="6268942" y="3863161"/>
                <a:ext cx="183337" cy="217661"/>
              </a:xfrm>
              <a:custGeom>
                <a:avLst/>
                <a:gdLst/>
                <a:ahLst/>
                <a:cxnLst/>
                <a:rect l="l" t="t" r="r" b="b"/>
                <a:pathLst>
                  <a:path w="183337" h="217661">
                    <a:moveTo>
                      <a:pt x="94389" y="0"/>
                    </a:moveTo>
                    <a:cubicBezTo>
                      <a:pt x="109458" y="0"/>
                      <a:pt x="122364" y="2371"/>
                      <a:pt x="133108" y="7115"/>
                    </a:cubicBezTo>
                    <a:cubicBezTo>
                      <a:pt x="143851" y="11859"/>
                      <a:pt x="152572" y="18347"/>
                      <a:pt x="159269" y="26579"/>
                    </a:cubicBezTo>
                    <a:cubicBezTo>
                      <a:pt x="165687" y="34393"/>
                      <a:pt x="170466" y="43602"/>
                      <a:pt x="173605" y="54206"/>
                    </a:cubicBezTo>
                    <a:cubicBezTo>
                      <a:pt x="176745" y="64810"/>
                      <a:pt x="178314" y="76320"/>
                      <a:pt x="178314" y="88738"/>
                    </a:cubicBezTo>
                    <a:lnTo>
                      <a:pt x="178314" y="102551"/>
                    </a:lnTo>
                    <a:lnTo>
                      <a:pt x="41648" y="102551"/>
                    </a:lnTo>
                    <a:cubicBezTo>
                      <a:pt x="41648" y="116116"/>
                      <a:pt x="42939" y="128422"/>
                      <a:pt x="45520" y="139470"/>
                    </a:cubicBezTo>
                    <a:cubicBezTo>
                      <a:pt x="48101" y="150517"/>
                      <a:pt x="52182" y="160237"/>
                      <a:pt x="57763" y="168628"/>
                    </a:cubicBezTo>
                    <a:cubicBezTo>
                      <a:pt x="63205" y="176738"/>
                      <a:pt x="70321" y="183136"/>
                      <a:pt x="79111" y="187821"/>
                    </a:cubicBezTo>
                    <a:cubicBezTo>
                      <a:pt x="87901" y="192506"/>
                      <a:pt x="98366" y="194848"/>
                      <a:pt x="110504" y="194848"/>
                    </a:cubicBezTo>
                    <a:cubicBezTo>
                      <a:pt x="122922" y="194848"/>
                      <a:pt x="133631" y="191938"/>
                      <a:pt x="142630" y="186117"/>
                    </a:cubicBezTo>
                    <a:cubicBezTo>
                      <a:pt x="151630" y="180296"/>
                      <a:pt x="160315" y="169812"/>
                      <a:pt x="168687" y="154665"/>
                    </a:cubicBezTo>
                    <a:lnTo>
                      <a:pt x="183337" y="163664"/>
                    </a:lnTo>
                    <a:cubicBezTo>
                      <a:pt x="174687" y="180128"/>
                      <a:pt x="163106" y="193244"/>
                      <a:pt x="148595" y="203010"/>
                    </a:cubicBezTo>
                    <a:cubicBezTo>
                      <a:pt x="134084" y="212777"/>
                      <a:pt x="117411" y="217661"/>
                      <a:pt x="98575" y="217661"/>
                    </a:cubicBezTo>
                    <a:cubicBezTo>
                      <a:pt x="81971" y="217661"/>
                      <a:pt x="67426" y="214731"/>
                      <a:pt x="54938" y="208871"/>
                    </a:cubicBezTo>
                    <a:cubicBezTo>
                      <a:pt x="42450" y="203010"/>
                      <a:pt x="32160" y="195057"/>
                      <a:pt x="24068" y="185011"/>
                    </a:cubicBezTo>
                    <a:cubicBezTo>
                      <a:pt x="15975" y="174966"/>
                      <a:pt x="9941" y="163245"/>
                      <a:pt x="5964" y="149851"/>
                    </a:cubicBezTo>
                    <a:cubicBezTo>
                      <a:pt x="1988" y="136456"/>
                      <a:pt x="0" y="122294"/>
                      <a:pt x="0" y="107365"/>
                    </a:cubicBezTo>
                    <a:cubicBezTo>
                      <a:pt x="0" y="93971"/>
                      <a:pt x="2127" y="80820"/>
                      <a:pt x="6383" y="67914"/>
                    </a:cubicBezTo>
                    <a:cubicBezTo>
                      <a:pt x="10638" y="55008"/>
                      <a:pt x="16882" y="43392"/>
                      <a:pt x="25114" y="33067"/>
                    </a:cubicBezTo>
                    <a:cubicBezTo>
                      <a:pt x="33067" y="23161"/>
                      <a:pt x="42939" y="15173"/>
                      <a:pt x="54729" y="9104"/>
                    </a:cubicBezTo>
                    <a:cubicBezTo>
                      <a:pt x="66519" y="3034"/>
                      <a:pt x="79739" y="0"/>
                      <a:pt x="94389" y="0"/>
                    </a:cubicBezTo>
                    <a:close/>
                    <a:moveTo>
                      <a:pt x="93971" y="15906"/>
                    </a:moveTo>
                    <a:cubicBezTo>
                      <a:pt x="79320" y="15906"/>
                      <a:pt x="67147" y="21991"/>
                      <a:pt x="57450" y="34163"/>
                    </a:cubicBezTo>
                    <a:cubicBezTo>
                      <a:pt x="47752" y="46334"/>
                      <a:pt x="42485" y="63270"/>
                      <a:pt x="41648" y="84971"/>
                    </a:cubicBezTo>
                    <a:lnTo>
                      <a:pt x="137084" y="84971"/>
                    </a:lnTo>
                    <a:cubicBezTo>
                      <a:pt x="137084" y="77182"/>
                      <a:pt x="136421" y="68836"/>
                      <a:pt x="135096" y="59933"/>
                    </a:cubicBezTo>
                    <a:cubicBezTo>
                      <a:pt x="133770" y="51031"/>
                      <a:pt x="131643" y="43588"/>
                      <a:pt x="128713" y="37606"/>
                    </a:cubicBezTo>
                    <a:cubicBezTo>
                      <a:pt x="125504" y="31208"/>
                      <a:pt x="121108" y="25991"/>
                      <a:pt x="115527" y="21957"/>
                    </a:cubicBezTo>
                    <a:cubicBezTo>
                      <a:pt x="109946" y="17923"/>
                      <a:pt x="102761" y="15906"/>
                      <a:pt x="93971" y="15906"/>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2" name="Freihandform: Form 21">
                <a:extLst>
                  <a:ext uri="{FF2B5EF4-FFF2-40B4-BE49-F238E27FC236}">
                    <a16:creationId xmlns:a16="http://schemas.microsoft.com/office/drawing/2014/main" id="{F08B3393-52F9-5371-CFE5-AD7D1771DA43}"/>
                  </a:ext>
                </a:extLst>
              </p:cNvPr>
              <p:cNvSpPr/>
              <p:nvPr userDrawn="1"/>
            </p:nvSpPr>
            <p:spPr bwMode="auto">
              <a:xfrm>
                <a:off x="7258834" y="3863161"/>
                <a:ext cx="193802" cy="217451"/>
              </a:xfrm>
              <a:custGeom>
                <a:avLst/>
                <a:gdLst/>
                <a:ahLst/>
                <a:cxnLst/>
                <a:rect l="l" t="t" r="r" b="b"/>
                <a:pathLst>
                  <a:path w="193802" h="217451">
                    <a:moveTo>
                      <a:pt x="83506" y="0"/>
                    </a:moveTo>
                    <a:cubicBezTo>
                      <a:pt x="95226" y="0"/>
                      <a:pt x="105447" y="802"/>
                      <a:pt x="114167" y="2406"/>
                    </a:cubicBezTo>
                    <a:cubicBezTo>
                      <a:pt x="122888" y="4011"/>
                      <a:pt x="130806" y="7464"/>
                      <a:pt x="137921" y="12766"/>
                    </a:cubicBezTo>
                    <a:cubicBezTo>
                      <a:pt x="145037" y="17929"/>
                      <a:pt x="150444" y="24940"/>
                      <a:pt x="154141" y="33800"/>
                    </a:cubicBezTo>
                    <a:cubicBezTo>
                      <a:pt x="157839" y="42660"/>
                      <a:pt x="159688" y="54066"/>
                      <a:pt x="159688" y="68019"/>
                    </a:cubicBezTo>
                    <a:cubicBezTo>
                      <a:pt x="159688" y="87971"/>
                      <a:pt x="159478" y="105656"/>
                      <a:pt x="159060" y="121074"/>
                    </a:cubicBezTo>
                    <a:cubicBezTo>
                      <a:pt x="158641" y="136491"/>
                      <a:pt x="158432" y="153339"/>
                      <a:pt x="158432" y="171617"/>
                    </a:cubicBezTo>
                    <a:cubicBezTo>
                      <a:pt x="158432" y="177058"/>
                      <a:pt x="159374" y="181384"/>
                      <a:pt x="161257" y="184593"/>
                    </a:cubicBezTo>
                    <a:cubicBezTo>
                      <a:pt x="163141" y="187802"/>
                      <a:pt x="166036" y="190523"/>
                      <a:pt x="169943" y="192755"/>
                    </a:cubicBezTo>
                    <a:cubicBezTo>
                      <a:pt x="172036" y="194011"/>
                      <a:pt x="175349" y="194709"/>
                      <a:pt x="179884" y="194848"/>
                    </a:cubicBezTo>
                    <a:cubicBezTo>
                      <a:pt x="184419" y="194988"/>
                      <a:pt x="189058" y="195057"/>
                      <a:pt x="193802" y="195057"/>
                    </a:cubicBezTo>
                    <a:lnTo>
                      <a:pt x="193802" y="208452"/>
                    </a:lnTo>
                    <a:cubicBezTo>
                      <a:pt x="187244" y="210824"/>
                      <a:pt x="181489" y="212742"/>
                      <a:pt x="176535" y="214207"/>
                    </a:cubicBezTo>
                    <a:cubicBezTo>
                      <a:pt x="171582" y="215672"/>
                      <a:pt x="165966" y="216405"/>
                      <a:pt x="159688" y="216405"/>
                    </a:cubicBezTo>
                    <a:cubicBezTo>
                      <a:pt x="148805" y="216405"/>
                      <a:pt x="140119" y="213859"/>
                      <a:pt x="133631" y="208766"/>
                    </a:cubicBezTo>
                    <a:cubicBezTo>
                      <a:pt x="127143" y="203673"/>
                      <a:pt x="122992" y="196243"/>
                      <a:pt x="121178" y="186477"/>
                    </a:cubicBezTo>
                    <a:lnTo>
                      <a:pt x="119923" y="186477"/>
                    </a:lnTo>
                    <a:cubicBezTo>
                      <a:pt x="110853" y="196522"/>
                      <a:pt x="101121" y="204196"/>
                      <a:pt x="90727" y="209498"/>
                    </a:cubicBezTo>
                    <a:cubicBezTo>
                      <a:pt x="80332" y="214800"/>
                      <a:pt x="67809" y="217451"/>
                      <a:pt x="53159" y="217451"/>
                    </a:cubicBezTo>
                    <a:cubicBezTo>
                      <a:pt x="37672" y="217451"/>
                      <a:pt x="24940" y="212707"/>
                      <a:pt x="14964" y="203220"/>
                    </a:cubicBezTo>
                    <a:cubicBezTo>
                      <a:pt x="4988" y="193732"/>
                      <a:pt x="0" y="181314"/>
                      <a:pt x="0" y="165966"/>
                    </a:cubicBezTo>
                    <a:cubicBezTo>
                      <a:pt x="0" y="158013"/>
                      <a:pt x="1116" y="150897"/>
                      <a:pt x="3348" y="144619"/>
                    </a:cubicBezTo>
                    <a:cubicBezTo>
                      <a:pt x="5581" y="138340"/>
                      <a:pt x="8929" y="132689"/>
                      <a:pt x="13394" y="127666"/>
                    </a:cubicBezTo>
                    <a:cubicBezTo>
                      <a:pt x="16882" y="123480"/>
                      <a:pt x="21487" y="119748"/>
                      <a:pt x="27207" y="116469"/>
                    </a:cubicBezTo>
                    <a:cubicBezTo>
                      <a:pt x="32928" y="113190"/>
                      <a:pt x="38300" y="110574"/>
                      <a:pt x="43323" y="108621"/>
                    </a:cubicBezTo>
                    <a:cubicBezTo>
                      <a:pt x="49601" y="106249"/>
                      <a:pt x="62333" y="101854"/>
                      <a:pt x="81518" y="95436"/>
                    </a:cubicBezTo>
                    <a:cubicBezTo>
                      <a:pt x="100703" y="89017"/>
                      <a:pt x="113644" y="83994"/>
                      <a:pt x="120341" y="80367"/>
                    </a:cubicBezTo>
                    <a:lnTo>
                      <a:pt x="120341" y="59647"/>
                    </a:lnTo>
                    <a:cubicBezTo>
                      <a:pt x="120341" y="57833"/>
                      <a:pt x="119957" y="54345"/>
                      <a:pt x="119190" y="49183"/>
                    </a:cubicBezTo>
                    <a:cubicBezTo>
                      <a:pt x="118423" y="44020"/>
                      <a:pt x="116783" y="39137"/>
                      <a:pt x="114272" y="34532"/>
                    </a:cubicBezTo>
                    <a:cubicBezTo>
                      <a:pt x="111481" y="29370"/>
                      <a:pt x="107540" y="24870"/>
                      <a:pt x="102447" y="21033"/>
                    </a:cubicBezTo>
                    <a:cubicBezTo>
                      <a:pt x="97354" y="17196"/>
                      <a:pt x="90134" y="15278"/>
                      <a:pt x="80785" y="15278"/>
                    </a:cubicBezTo>
                    <a:cubicBezTo>
                      <a:pt x="74367" y="15278"/>
                      <a:pt x="68402" y="16359"/>
                      <a:pt x="62891" y="18522"/>
                    </a:cubicBezTo>
                    <a:cubicBezTo>
                      <a:pt x="57380" y="20684"/>
                      <a:pt x="53508" y="22952"/>
                      <a:pt x="51276" y="25324"/>
                    </a:cubicBezTo>
                    <a:cubicBezTo>
                      <a:pt x="51276" y="28114"/>
                      <a:pt x="51938" y="32230"/>
                      <a:pt x="53264" y="37672"/>
                    </a:cubicBezTo>
                    <a:cubicBezTo>
                      <a:pt x="54589" y="43113"/>
                      <a:pt x="55252" y="48136"/>
                      <a:pt x="55252" y="52740"/>
                    </a:cubicBezTo>
                    <a:cubicBezTo>
                      <a:pt x="55252" y="57624"/>
                      <a:pt x="53055" y="62089"/>
                      <a:pt x="48659" y="66135"/>
                    </a:cubicBezTo>
                    <a:cubicBezTo>
                      <a:pt x="44264" y="70181"/>
                      <a:pt x="38160" y="72204"/>
                      <a:pt x="30347" y="72204"/>
                    </a:cubicBezTo>
                    <a:cubicBezTo>
                      <a:pt x="23370" y="72204"/>
                      <a:pt x="18243" y="69728"/>
                      <a:pt x="14964" y="64775"/>
                    </a:cubicBezTo>
                    <a:cubicBezTo>
                      <a:pt x="11685" y="59821"/>
                      <a:pt x="10046" y="54275"/>
                      <a:pt x="10046" y="48136"/>
                    </a:cubicBezTo>
                    <a:cubicBezTo>
                      <a:pt x="10046" y="41718"/>
                      <a:pt x="12313" y="35579"/>
                      <a:pt x="16847" y="29719"/>
                    </a:cubicBezTo>
                    <a:cubicBezTo>
                      <a:pt x="21382" y="23859"/>
                      <a:pt x="27277" y="18626"/>
                      <a:pt x="34532" y="14022"/>
                    </a:cubicBezTo>
                    <a:cubicBezTo>
                      <a:pt x="40811" y="10115"/>
                      <a:pt x="48415" y="6801"/>
                      <a:pt x="57345" y="4081"/>
                    </a:cubicBezTo>
                    <a:cubicBezTo>
                      <a:pt x="66275" y="1360"/>
                      <a:pt x="74995" y="0"/>
                      <a:pt x="83506" y="0"/>
                    </a:cubicBezTo>
                    <a:close/>
                    <a:moveTo>
                      <a:pt x="120760" y="97947"/>
                    </a:moveTo>
                    <a:cubicBezTo>
                      <a:pt x="108900" y="101442"/>
                      <a:pt x="98505" y="104867"/>
                      <a:pt x="89576" y="108223"/>
                    </a:cubicBezTo>
                    <a:cubicBezTo>
                      <a:pt x="80646" y="111580"/>
                      <a:pt x="72344" y="115775"/>
                      <a:pt x="64670" y="120809"/>
                    </a:cubicBezTo>
                    <a:cubicBezTo>
                      <a:pt x="57694" y="125563"/>
                      <a:pt x="52183" y="131192"/>
                      <a:pt x="48136" y="137694"/>
                    </a:cubicBezTo>
                    <a:cubicBezTo>
                      <a:pt x="44090" y="144196"/>
                      <a:pt x="42067" y="151922"/>
                      <a:pt x="42067" y="160871"/>
                    </a:cubicBezTo>
                    <a:cubicBezTo>
                      <a:pt x="42067" y="172476"/>
                      <a:pt x="45102" y="181005"/>
                      <a:pt x="51171" y="186459"/>
                    </a:cubicBezTo>
                    <a:cubicBezTo>
                      <a:pt x="57240" y="191912"/>
                      <a:pt x="64949" y="194639"/>
                      <a:pt x="74297" y="194639"/>
                    </a:cubicBezTo>
                    <a:cubicBezTo>
                      <a:pt x="84204" y="194639"/>
                      <a:pt x="92924" y="192227"/>
                      <a:pt x="100459" y="187402"/>
                    </a:cubicBezTo>
                    <a:cubicBezTo>
                      <a:pt x="107993" y="182577"/>
                      <a:pt x="114342" y="176880"/>
                      <a:pt x="119504" y="170309"/>
                    </a:cubicBezTo>
                    <a:lnTo>
                      <a:pt x="120760" y="97947"/>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1" name="Freihandform: Form 20">
                <a:extLst>
                  <a:ext uri="{FF2B5EF4-FFF2-40B4-BE49-F238E27FC236}">
                    <a16:creationId xmlns:a16="http://schemas.microsoft.com/office/drawing/2014/main" id="{0D4946C6-4970-3AE1-04F4-2AB6621B9950}"/>
                  </a:ext>
                </a:extLst>
              </p:cNvPr>
              <p:cNvSpPr/>
              <p:nvPr userDrawn="1"/>
            </p:nvSpPr>
            <p:spPr bwMode="auto">
              <a:xfrm>
                <a:off x="6009464" y="3863370"/>
                <a:ext cx="230219" cy="212010"/>
              </a:xfrm>
              <a:custGeom>
                <a:avLst/>
                <a:gdLst/>
                <a:ahLst/>
                <a:cxnLst/>
                <a:rect l="l" t="t" r="r" b="b"/>
                <a:pathLst>
                  <a:path w="230219" h="212010">
                    <a:moveTo>
                      <a:pt x="141899" y="0"/>
                    </a:moveTo>
                    <a:cubicBezTo>
                      <a:pt x="161711" y="0"/>
                      <a:pt x="176397" y="6174"/>
                      <a:pt x="185954" y="18522"/>
                    </a:cubicBezTo>
                    <a:cubicBezTo>
                      <a:pt x="195512" y="30870"/>
                      <a:pt x="200290" y="47299"/>
                      <a:pt x="200290" y="67810"/>
                    </a:cubicBezTo>
                    <a:lnTo>
                      <a:pt x="200290" y="175175"/>
                    </a:lnTo>
                    <a:cubicBezTo>
                      <a:pt x="200290" y="180059"/>
                      <a:pt x="201127" y="184000"/>
                      <a:pt x="202802" y="187000"/>
                    </a:cubicBezTo>
                    <a:cubicBezTo>
                      <a:pt x="204476" y="190000"/>
                      <a:pt x="207337" y="192337"/>
                      <a:pt x="211383" y="194011"/>
                    </a:cubicBezTo>
                    <a:cubicBezTo>
                      <a:pt x="214731" y="195407"/>
                      <a:pt x="217627" y="196383"/>
                      <a:pt x="220068" y="196941"/>
                    </a:cubicBezTo>
                    <a:cubicBezTo>
                      <a:pt x="222510" y="197499"/>
                      <a:pt x="225894" y="197918"/>
                      <a:pt x="230219" y="198197"/>
                    </a:cubicBezTo>
                    <a:lnTo>
                      <a:pt x="230219" y="212010"/>
                    </a:lnTo>
                    <a:lnTo>
                      <a:pt x="129341" y="212010"/>
                    </a:lnTo>
                    <a:lnTo>
                      <a:pt x="129341" y="198197"/>
                    </a:lnTo>
                    <a:cubicBezTo>
                      <a:pt x="132550" y="197918"/>
                      <a:pt x="136073" y="197639"/>
                      <a:pt x="139910" y="197360"/>
                    </a:cubicBezTo>
                    <a:cubicBezTo>
                      <a:pt x="143747" y="197081"/>
                      <a:pt x="146921" y="196523"/>
                      <a:pt x="149433" y="195686"/>
                    </a:cubicBezTo>
                    <a:cubicBezTo>
                      <a:pt x="153340" y="194430"/>
                      <a:pt x="156235" y="192232"/>
                      <a:pt x="158118" y="189093"/>
                    </a:cubicBezTo>
                    <a:cubicBezTo>
                      <a:pt x="160002" y="185954"/>
                      <a:pt x="160944" y="181872"/>
                      <a:pt x="160944" y="176849"/>
                    </a:cubicBezTo>
                    <a:lnTo>
                      <a:pt x="160944" y="70740"/>
                    </a:lnTo>
                    <a:cubicBezTo>
                      <a:pt x="160944" y="56089"/>
                      <a:pt x="157482" y="44788"/>
                      <a:pt x="150560" y="36835"/>
                    </a:cubicBezTo>
                    <a:cubicBezTo>
                      <a:pt x="143637" y="28882"/>
                      <a:pt x="135210" y="24905"/>
                      <a:pt x="125280" y="24905"/>
                    </a:cubicBezTo>
                    <a:cubicBezTo>
                      <a:pt x="117867" y="24905"/>
                      <a:pt x="111085" y="26056"/>
                      <a:pt x="104931" y="28359"/>
                    </a:cubicBezTo>
                    <a:cubicBezTo>
                      <a:pt x="98778" y="30661"/>
                      <a:pt x="93324" y="33486"/>
                      <a:pt x="88569" y="36835"/>
                    </a:cubicBezTo>
                    <a:cubicBezTo>
                      <a:pt x="83954" y="40044"/>
                      <a:pt x="80283" y="43497"/>
                      <a:pt x="77555" y="47195"/>
                    </a:cubicBezTo>
                    <a:cubicBezTo>
                      <a:pt x="74828" y="50892"/>
                      <a:pt x="72835" y="53857"/>
                      <a:pt x="71577" y="56089"/>
                    </a:cubicBezTo>
                    <a:lnTo>
                      <a:pt x="71577" y="174757"/>
                    </a:lnTo>
                    <a:cubicBezTo>
                      <a:pt x="71577" y="179500"/>
                      <a:pt x="72554" y="183407"/>
                      <a:pt x="74507" y="186477"/>
                    </a:cubicBezTo>
                    <a:cubicBezTo>
                      <a:pt x="76461" y="189546"/>
                      <a:pt x="79391" y="191918"/>
                      <a:pt x="83298" y="193593"/>
                    </a:cubicBezTo>
                    <a:cubicBezTo>
                      <a:pt x="86228" y="194988"/>
                      <a:pt x="89402" y="196034"/>
                      <a:pt x="92820" y="196732"/>
                    </a:cubicBezTo>
                    <a:cubicBezTo>
                      <a:pt x="96239" y="197430"/>
                      <a:pt x="99762" y="197918"/>
                      <a:pt x="103389" y="198197"/>
                    </a:cubicBezTo>
                    <a:lnTo>
                      <a:pt x="103389" y="212010"/>
                    </a:lnTo>
                    <a:lnTo>
                      <a:pt x="2303" y="212010"/>
                    </a:lnTo>
                    <a:lnTo>
                      <a:pt x="2303" y="198197"/>
                    </a:lnTo>
                    <a:cubicBezTo>
                      <a:pt x="5512" y="197918"/>
                      <a:pt x="8825" y="197639"/>
                      <a:pt x="12244" y="197360"/>
                    </a:cubicBezTo>
                    <a:cubicBezTo>
                      <a:pt x="15662" y="197081"/>
                      <a:pt x="18627" y="196524"/>
                      <a:pt x="21139" y="195689"/>
                    </a:cubicBezTo>
                    <a:cubicBezTo>
                      <a:pt x="25045" y="194435"/>
                      <a:pt x="27941" y="192240"/>
                      <a:pt x="29824" y="189104"/>
                    </a:cubicBezTo>
                    <a:cubicBezTo>
                      <a:pt x="31708" y="185968"/>
                      <a:pt x="32650" y="181892"/>
                      <a:pt x="32650" y="176876"/>
                    </a:cubicBezTo>
                    <a:lnTo>
                      <a:pt x="32650" y="49569"/>
                    </a:lnTo>
                    <a:cubicBezTo>
                      <a:pt x="32650" y="44829"/>
                      <a:pt x="31638" y="40474"/>
                      <a:pt x="29615" y="36503"/>
                    </a:cubicBezTo>
                    <a:cubicBezTo>
                      <a:pt x="27592" y="32532"/>
                      <a:pt x="24766" y="29292"/>
                      <a:pt x="21139" y="26782"/>
                    </a:cubicBezTo>
                    <a:cubicBezTo>
                      <a:pt x="18488" y="25110"/>
                      <a:pt x="15348" y="23891"/>
                      <a:pt x="11721" y="23125"/>
                    </a:cubicBezTo>
                    <a:cubicBezTo>
                      <a:pt x="8093" y="22358"/>
                      <a:pt x="4186" y="21836"/>
                      <a:pt x="0" y="21557"/>
                    </a:cubicBezTo>
                    <a:lnTo>
                      <a:pt x="0" y="7744"/>
                    </a:lnTo>
                    <a:lnTo>
                      <a:pt x="68647" y="3139"/>
                    </a:lnTo>
                    <a:lnTo>
                      <a:pt x="71577" y="6069"/>
                    </a:lnTo>
                    <a:lnTo>
                      <a:pt x="71577" y="35160"/>
                    </a:lnTo>
                    <a:lnTo>
                      <a:pt x="72624" y="35160"/>
                    </a:lnTo>
                    <a:cubicBezTo>
                      <a:pt x="75972" y="31812"/>
                      <a:pt x="80158" y="27800"/>
                      <a:pt x="85181" y="23126"/>
                    </a:cubicBezTo>
                    <a:cubicBezTo>
                      <a:pt x="90204" y="18452"/>
                      <a:pt x="94948" y="14650"/>
                      <a:pt x="99413" y="11720"/>
                    </a:cubicBezTo>
                    <a:cubicBezTo>
                      <a:pt x="104575" y="8371"/>
                      <a:pt x="110714" y="5581"/>
                      <a:pt x="117830" y="3348"/>
                    </a:cubicBezTo>
                    <a:cubicBezTo>
                      <a:pt x="124946" y="1116"/>
                      <a:pt x="132969" y="0"/>
                      <a:pt x="141899"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0" name="Freihandform: Form 19">
                <a:extLst>
                  <a:ext uri="{FF2B5EF4-FFF2-40B4-BE49-F238E27FC236}">
                    <a16:creationId xmlns:a16="http://schemas.microsoft.com/office/drawing/2014/main" id="{930825D1-B0B4-7297-A5F3-CB3061AEB996}"/>
                  </a:ext>
                </a:extLst>
              </p:cNvPr>
              <p:cNvSpPr/>
              <p:nvPr userDrawn="1"/>
            </p:nvSpPr>
            <p:spPr bwMode="auto">
              <a:xfrm>
                <a:off x="6476189" y="3863998"/>
                <a:ext cx="160316" cy="211382"/>
              </a:xfrm>
              <a:custGeom>
                <a:avLst/>
                <a:gdLst/>
                <a:ahLst/>
                <a:cxnLst/>
                <a:rect l="l" t="t" r="r" b="b"/>
                <a:pathLst>
                  <a:path w="160316" h="211382">
                    <a:moveTo>
                      <a:pt x="130597" y="0"/>
                    </a:moveTo>
                    <a:cubicBezTo>
                      <a:pt x="139387" y="0"/>
                      <a:pt x="146538" y="2860"/>
                      <a:pt x="152049" y="8581"/>
                    </a:cubicBezTo>
                    <a:cubicBezTo>
                      <a:pt x="157560" y="14301"/>
                      <a:pt x="160316" y="21975"/>
                      <a:pt x="160316" y="31602"/>
                    </a:cubicBezTo>
                    <a:cubicBezTo>
                      <a:pt x="160316" y="38718"/>
                      <a:pt x="158572" y="45032"/>
                      <a:pt x="155084" y="50543"/>
                    </a:cubicBezTo>
                    <a:cubicBezTo>
                      <a:pt x="151596" y="56054"/>
                      <a:pt x="146224" y="58810"/>
                      <a:pt x="138969" y="58810"/>
                    </a:cubicBezTo>
                    <a:cubicBezTo>
                      <a:pt x="131155" y="58810"/>
                      <a:pt x="125190" y="56787"/>
                      <a:pt x="121074" y="52741"/>
                    </a:cubicBezTo>
                    <a:cubicBezTo>
                      <a:pt x="116958" y="48694"/>
                      <a:pt x="114900" y="44230"/>
                      <a:pt x="114900" y="39346"/>
                    </a:cubicBezTo>
                    <a:cubicBezTo>
                      <a:pt x="114900" y="36277"/>
                      <a:pt x="115144" y="33486"/>
                      <a:pt x="115633" y="30975"/>
                    </a:cubicBezTo>
                    <a:cubicBezTo>
                      <a:pt x="116121" y="28463"/>
                      <a:pt x="116575" y="25952"/>
                      <a:pt x="116993" y="23440"/>
                    </a:cubicBezTo>
                    <a:cubicBezTo>
                      <a:pt x="110435" y="23440"/>
                      <a:pt x="102761" y="26091"/>
                      <a:pt x="93971" y="31393"/>
                    </a:cubicBezTo>
                    <a:cubicBezTo>
                      <a:pt x="85181" y="36695"/>
                      <a:pt x="77717" y="44230"/>
                      <a:pt x="71577" y="53996"/>
                    </a:cubicBezTo>
                    <a:lnTo>
                      <a:pt x="71577" y="174129"/>
                    </a:lnTo>
                    <a:cubicBezTo>
                      <a:pt x="71577" y="179012"/>
                      <a:pt x="72519" y="182989"/>
                      <a:pt x="74403" y="186058"/>
                    </a:cubicBezTo>
                    <a:cubicBezTo>
                      <a:pt x="76286" y="189128"/>
                      <a:pt x="79251" y="191430"/>
                      <a:pt x="83298" y="192965"/>
                    </a:cubicBezTo>
                    <a:cubicBezTo>
                      <a:pt x="86786" y="194360"/>
                      <a:pt x="91285" y="195406"/>
                      <a:pt x="96797" y="196104"/>
                    </a:cubicBezTo>
                    <a:cubicBezTo>
                      <a:pt x="102308" y="196802"/>
                      <a:pt x="107087" y="197290"/>
                      <a:pt x="111133" y="197569"/>
                    </a:cubicBezTo>
                    <a:lnTo>
                      <a:pt x="111133" y="211382"/>
                    </a:lnTo>
                    <a:lnTo>
                      <a:pt x="2303" y="211382"/>
                    </a:lnTo>
                    <a:lnTo>
                      <a:pt x="2303" y="197569"/>
                    </a:lnTo>
                    <a:cubicBezTo>
                      <a:pt x="5512" y="197290"/>
                      <a:pt x="8825" y="197011"/>
                      <a:pt x="12244" y="196732"/>
                    </a:cubicBezTo>
                    <a:cubicBezTo>
                      <a:pt x="15662" y="196453"/>
                      <a:pt x="18627" y="195896"/>
                      <a:pt x="21139" y="195061"/>
                    </a:cubicBezTo>
                    <a:cubicBezTo>
                      <a:pt x="25045" y="193807"/>
                      <a:pt x="27940" y="191612"/>
                      <a:pt x="29824" y="188476"/>
                    </a:cubicBezTo>
                    <a:cubicBezTo>
                      <a:pt x="31708" y="185340"/>
                      <a:pt x="32649" y="181264"/>
                      <a:pt x="32649" y="176248"/>
                    </a:cubicBezTo>
                    <a:lnTo>
                      <a:pt x="32649" y="48941"/>
                    </a:lnTo>
                    <a:cubicBezTo>
                      <a:pt x="32649" y="44620"/>
                      <a:pt x="31638" y="40369"/>
                      <a:pt x="29615" y="36189"/>
                    </a:cubicBezTo>
                    <a:cubicBezTo>
                      <a:pt x="27592" y="32008"/>
                      <a:pt x="24766" y="28664"/>
                      <a:pt x="21139" y="26154"/>
                    </a:cubicBezTo>
                    <a:cubicBezTo>
                      <a:pt x="18488" y="24482"/>
                      <a:pt x="15348" y="23263"/>
                      <a:pt x="11721" y="22497"/>
                    </a:cubicBezTo>
                    <a:cubicBezTo>
                      <a:pt x="8093" y="21730"/>
                      <a:pt x="4186" y="21208"/>
                      <a:pt x="0" y="20929"/>
                    </a:cubicBezTo>
                    <a:lnTo>
                      <a:pt x="0" y="7116"/>
                    </a:lnTo>
                    <a:lnTo>
                      <a:pt x="68647" y="2511"/>
                    </a:lnTo>
                    <a:lnTo>
                      <a:pt x="71577" y="5441"/>
                    </a:lnTo>
                    <a:lnTo>
                      <a:pt x="71577" y="34532"/>
                    </a:lnTo>
                    <a:lnTo>
                      <a:pt x="72624" y="34532"/>
                    </a:lnTo>
                    <a:cubicBezTo>
                      <a:pt x="81274" y="23231"/>
                      <a:pt x="90902" y="14650"/>
                      <a:pt x="101506" y="8790"/>
                    </a:cubicBezTo>
                    <a:cubicBezTo>
                      <a:pt x="112110" y="2930"/>
                      <a:pt x="121807" y="0"/>
                      <a:pt x="130597"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19" name="Freihandform: Form 18">
                <a:extLst>
                  <a:ext uri="{FF2B5EF4-FFF2-40B4-BE49-F238E27FC236}">
                    <a16:creationId xmlns:a16="http://schemas.microsoft.com/office/drawing/2014/main" id="{712AD41A-47C7-006B-90C4-3D803D2108D8}"/>
                  </a:ext>
                </a:extLst>
              </p:cNvPr>
              <p:cNvSpPr/>
              <p:nvPr userDrawn="1"/>
            </p:nvSpPr>
            <p:spPr bwMode="auto">
              <a:xfrm>
                <a:off x="7088170" y="3863998"/>
                <a:ext cx="160316" cy="211382"/>
              </a:xfrm>
              <a:custGeom>
                <a:avLst/>
                <a:gdLst/>
                <a:ahLst/>
                <a:cxnLst/>
                <a:rect l="l" t="t" r="r" b="b"/>
                <a:pathLst>
                  <a:path w="160316" h="211382">
                    <a:moveTo>
                      <a:pt x="130597" y="0"/>
                    </a:moveTo>
                    <a:cubicBezTo>
                      <a:pt x="139387" y="0"/>
                      <a:pt x="146538" y="2860"/>
                      <a:pt x="152049" y="8581"/>
                    </a:cubicBezTo>
                    <a:cubicBezTo>
                      <a:pt x="157560" y="14301"/>
                      <a:pt x="160316" y="21975"/>
                      <a:pt x="160316" y="31602"/>
                    </a:cubicBezTo>
                    <a:cubicBezTo>
                      <a:pt x="160316" y="38718"/>
                      <a:pt x="158572" y="45032"/>
                      <a:pt x="155084" y="50543"/>
                    </a:cubicBezTo>
                    <a:cubicBezTo>
                      <a:pt x="151596" y="56054"/>
                      <a:pt x="146224" y="58810"/>
                      <a:pt x="138968" y="58810"/>
                    </a:cubicBezTo>
                    <a:cubicBezTo>
                      <a:pt x="131155" y="58810"/>
                      <a:pt x="125190" y="56787"/>
                      <a:pt x="121074" y="52741"/>
                    </a:cubicBezTo>
                    <a:cubicBezTo>
                      <a:pt x="116958" y="48694"/>
                      <a:pt x="114900" y="44230"/>
                      <a:pt x="114900" y="39346"/>
                    </a:cubicBezTo>
                    <a:cubicBezTo>
                      <a:pt x="114900" y="36277"/>
                      <a:pt x="115144" y="33486"/>
                      <a:pt x="115633" y="30975"/>
                    </a:cubicBezTo>
                    <a:cubicBezTo>
                      <a:pt x="116121" y="28463"/>
                      <a:pt x="116574" y="25952"/>
                      <a:pt x="116993" y="23440"/>
                    </a:cubicBezTo>
                    <a:cubicBezTo>
                      <a:pt x="110435" y="23440"/>
                      <a:pt x="102761" y="26091"/>
                      <a:pt x="93971" y="31393"/>
                    </a:cubicBezTo>
                    <a:cubicBezTo>
                      <a:pt x="85181" y="36695"/>
                      <a:pt x="77716" y="44230"/>
                      <a:pt x="71577" y="53996"/>
                    </a:cubicBezTo>
                    <a:lnTo>
                      <a:pt x="71577" y="174129"/>
                    </a:lnTo>
                    <a:cubicBezTo>
                      <a:pt x="71577" y="179012"/>
                      <a:pt x="72519" y="182989"/>
                      <a:pt x="74403" y="186058"/>
                    </a:cubicBezTo>
                    <a:cubicBezTo>
                      <a:pt x="76286" y="189128"/>
                      <a:pt x="79251" y="191430"/>
                      <a:pt x="83297" y="192965"/>
                    </a:cubicBezTo>
                    <a:cubicBezTo>
                      <a:pt x="86786" y="194360"/>
                      <a:pt x="91285" y="195406"/>
                      <a:pt x="96797" y="196104"/>
                    </a:cubicBezTo>
                    <a:cubicBezTo>
                      <a:pt x="102308" y="196802"/>
                      <a:pt x="107087" y="197290"/>
                      <a:pt x="111133" y="197569"/>
                    </a:cubicBezTo>
                    <a:lnTo>
                      <a:pt x="111133" y="211382"/>
                    </a:lnTo>
                    <a:lnTo>
                      <a:pt x="2302" y="211382"/>
                    </a:lnTo>
                    <a:lnTo>
                      <a:pt x="2302" y="197569"/>
                    </a:lnTo>
                    <a:cubicBezTo>
                      <a:pt x="5511" y="197290"/>
                      <a:pt x="8825" y="197011"/>
                      <a:pt x="12244" y="196732"/>
                    </a:cubicBezTo>
                    <a:cubicBezTo>
                      <a:pt x="15662" y="196453"/>
                      <a:pt x="18627" y="195896"/>
                      <a:pt x="21138" y="195061"/>
                    </a:cubicBezTo>
                    <a:cubicBezTo>
                      <a:pt x="25045" y="193807"/>
                      <a:pt x="27940" y="191612"/>
                      <a:pt x="29824" y="188476"/>
                    </a:cubicBezTo>
                    <a:cubicBezTo>
                      <a:pt x="31708" y="185340"/>
                      <a:pt x="32649" y="181264"/>
                      <a:pt x="32649" y="176248"/>
                    </a:cubicBezTo>
                    <a:lnTo>
                      <a:pt x="32649" y="48941"/>
                    </a:lnTo>
                    <a:cubicBezTo>
                      <a:pt x="32649" y="44620"/>
                      <a:pt x="31638" y="40369"/>
                      <a:pt x="29615" y="36189"/>
                    </a:cubicBezTo>
                    <a:cubicBezTo>
                      <a:pt x="27592" y="32008"/>
                      <a:pt x="24766" y="28664"/>
                      <a:pt x="21138" y="26154"/>
                    </a:cubicBezTo>
                    <a:cubicBezTo>
                      <a:pt x="18487" y="24482"/>
                      <a:pt x="15348" y="23263"/>
                      <a:pt x="11720" y="22497"/>
                    </a:cubicBezTo>
                    <a:cubicBezTo>
                      <a:pt x="8093" y="21730"/>
                      <a:pt x="4186" y="21208"/>
                      <a:pt x="0" y="20929"/>
                    </a:cubicBezTo>
                    <a:lnTo>
                      <a:pt x="0" y="7116"/>
                    </a:lnTo>
                    <a:lnTo>
                      <a:pt x="68647" y="2511"/>
                    </a:lnTo>
                    <a:lnTo>
                      <a:pt x="71577" y="5441"/>
                    </a:lnTo>
                    <a:lnTo>
                      <a:pt x="71577" y="34532"/>
                    </a:lnTo>
                    <a:lnTo>
                      <a:pt x="72624" y="34532"/>
                    </a:lnTo>
                    <a:cubicBezTo>
                      <a:pt x="81274" y="23231"/>
                      <a:pt x="90902" y="14650"/>
                      <a:pt x="101506" y="8790"/>
                    </a:cubicBezTo>
                    <a:cubicBezTo>
                      <a:pt x="112110" y="2930"/>
                      <a:pt x="121807" y="0"/>
                      <a:pt x="130597"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18" name="Freihandform: Form 17">
                <a:extLst>
                  <a:ext uri="{FF2B5EF4-FFF2-40B4-BE49-F238E27FC236}">
                    <a16:creationId xmlns:a16="http://schemas.microsoft.com/office/drawing/2014/main" id="{280A202A-5FAC-149D-DF30-AE1F501156E6}"/>
                  </a:ext>
                </a:extLst>
              </p:cNvPr>
              <p:cNvSpPr/>
              <p:nvPr userDrawn="1"/>
            </p:nvSpPr>
            <p:spPr bwMode="auto">
              <a:xfrm>
                <a:off x="4689364" y="3866509"/>
                <a:ext cx="229172" cy="214103"/>
              </a:xfrm>
              <a:custGeom>
                <a:avLst/>
                <a:gdLst/>
                <a:ahLst/>
                <a:cxnLst/>
                <a:rect l="l" t="t" r="r" b="b"/>
                <a:pathLst>
                  <a:path w="229172" h="214103">
                    <a:moveTo>
                      <a:pt x="68856" y="0"/>
                    </a:moveTo>
                    <a:lnTo>
                      <a:pt x="71995" y="2930"/>
                    </a:lnTo>
                    <a:lnTo>
                      <a:pt x="71995" y="146294"/>
                    </a:lnTo>
                    <a:cubicBezTo>
                      <a:pt x="71995" y="161223"/>
                      <a:pt x="75344" y="172455"/>
                      <a:pt x="82041" y="179989"/>
                    </a:cubicBezTo>
                    <a:cubicBezTo>
                      <a:pt x="88738" y="187524"/>
                      <a:pt x="96761" y="191291"/>
                      <a:pt x="106109" y="191291"/>
                    </a:cubicBezTo>
                    <a:cubicBezTo>
                      <a:pt x="113783" y="191291"/>
                      <a:pt x="120620" y="190106"/>
                      <a:pt x="126620" y="187738"/>
                    </a:cubicBezTo>
                    <a:cubicBezTo>
                      <a:pt x="132619" y="185369"/>
                      <a:pt x="137642" y="182581"/>
                      <a:pt x="141689" y="179374"/>
                    </a:cubicBezTo>
                    <a:cubicBezTo>
                      <a:pt x="145456" y="176449"/>
                      <a:pt x="148770" y="173349"/>
                      <a:pt x="151630" y="170074"/>
                    </a:cubicBezTo>
                    <a:cubicBezTo>
                      <a:pt x="154490" y="166800"/>
                      <a:pt x="156688" y="163768"/>
                      <a:pt x="158223" y="160980"/>
                    </a:cubicBezTo>
                    <a:lnTo>
                      <a:pt x="158223" y="44131"/>
                    </a:lnTo>
                    <a:cubicBezTo>
                      <a:pt x="158223" y="39531"/>
                      <a:pt x="157246" y="35454"/>
                      <a:pt x="155292" y="31900"/>
                    </a:cubicBezTo>
                    <a:cubicBezTo>
                      <a:pt x="153339" y="28347"/>
                      <a:pt x="150618" y="25317"/>
                      <a:pt x="147130" y="22809"/>
                    </a:cubicBezTo>
                    <a:cubicBezTo>
                      <a:pt x="144619" y="21135"/>
                      <a:pt x="140886" y="20124"/>
                      <a:pt x="135933" y="19776"/>
                    </a:cubicBezTo>
                    <a:cubicBezTo>
                      <a:pt x="130980" y="19429"/>
                      <a:pt x="125434" y="19115"/>
                      <a:pt x="119295" y="18836"/>
                    </a:cubicBezTo>
                    <a:lnTo>
                      <a:pt x="119295" y="5023"/>
                    </a:lnTo>
                    <a:lnTo>
                      <a:pt x="194420" y="0"/>
                    </a:lnTo>
                    <a:lnTo>
                      <a:pt x="197569" y="2927"/>
                    </a:lnTo>
                    <a:lnTo>
                      <a:pt x="197569" y="166621"/>
                    </a:lnTo>
                    <a:cubicBezTo>
                      <a:pt x="197569" y="171360"/>
                      <a:pt x="198546" y="175403"/>
                      <a:pt x="200499" y="178748"/>
                    </a:cubicBezTo>
                    <a:cubicBezTo>
                      <a:pt x="202452" y="182094"/>
                      <a:pt x="205173" y="184950"/>
                      <a:pt x="208661" y="187318"/>
                    </a:cubicBezTo>
                    <a:cubicBezTo>
                      <a:pt x="211173" y="188852"/>
                      <a:pt x="214173" y="189863"/>
                      <a:pt x="217661" y="190351"/>
                    </a:cubicBezTo>
                    <a:cubicBezTo>
                      <a:pt x="221149" y="190838"/>
                      <a:pt x="224986" y="191151"/>
                      <a:pt x="229172" y="191291"/>
                    </a:cubicBezTo>
                    <a:lnTo>
                      <a:pt x="229172" y="205104"/>
                    </a:lnTo>
                    <a:lnTo>
                      <a:pt x="161790" y="209708"/>
                    </a:lnTo>
                    <a:lnTo>
                      <a:pt x="158641" y="206778"/>
                    </a:lnTo>
                    <a:lnTo>
                      <a:pt x="158641" y="180617"/>
                    </a:lnTo>
                    <a:lnTo>
                      <a:pt x="157389" y="180617"/>
                    </a:lnTo>
                    <a:cubicBezTo>
                      <a:pt x="154044" y="184105"/>
                      <a:pt x="150283" y="187838"/>
                      <a:pt x="146105" y="191814"/>
                    </a:cubicBezTo>
                    <a:cubicBezTo>
                      <a:pt x="141927" y="195791"/>
                      <a:pt x="137121" y="199383"/>
                      <a:pt x="131689" y="202592"/>
                    </a:cubicBezTo>
                    <a:cubicBezTo>
                      <a:pt x="125419" y="206360"/>
                      <a:pt x="119358" y="209220"/>
                      <a:pt x="113508" y="211173"/>
                    </a:cubicBezTo>
                    <a:cubicBezTo>
                      <a:pt x="107658" y="213127"/>
                      <a:pt x="99371" y="214103"/>
                      <a:pt x="88647" y="214103"/>
                    </a:cubicBezTo>
                    <a:cubicBezTo>
                      <a:pt x="70397" y="214103"/>
                      <a:pt x="56502" y="208145"/>
                      <a:pt x="46961" y="196229"/>
                    </a:cubicBezTo>
                    <a:cubicBezTo>
                      <a:pt x="37419" y="184312"/>
                      <a:pt x="32649" y="166995"/>
                      <a:pt x="32649" y="144276"/>
                    </a:cubicBezTo>
                    <a:lnTo>
                      <a:pt x="32649" y="45596"/>
                    </a:lnTo>
                    <a:cubicBezTo>
                      <a:pt x="32649" y="40579"/>
                      <a:pt x="31701" y="36364"/>
                      <a:pt x="29805" y="32949"/>
                    </a:cubicBezTo>
                    <a:cubicBezTo>
                      <a:pt x="27910" y="29533"/>
                      <a:pt x="25136" y="26571"/>
                      <a:pt x="21484" y="24062"/>
                    </a:cubicBezTo>
                    <a:cubicBezTo>
                      <a:pt x="18958" y="22390"/>
                      <a:pt x="15798" y="21171"/>
                      <a:pt x="12006" y="20404"/>
                    </a:cubicBezTo>
                    <a:cubicBezTo>
                      <a:pt x="8214" y="19638"/>
                      <a:pt x="4212" y="19115"/>
                      <a:pt x="0" y="18836"/>
                    </a:cubicBezTo>
                    <a:lnTo>
                      <a:pt x="0" y="5023"/>
                    </a:lnTo>
                    <a:lnTo>
                      <a:pt x="68856" y="0"/>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17" name="Freihandform: Form 16">
                <a:extLst>
                  <a:ext uri="{FF2B5EF4-FFF2-40B4-BE49-F238E27FC236}">
                    <a16:creationId xmlns:a16="http://schemas.microsoft.com/office/drawing/2014/main" id="{BD155CEE-0EF1-C372-8782-886688F1A564}"/>
                  </a:ext>
                </a:extLst>
              </p:cNvPr>
              <p:cNvSpPr/>
              <p:nvPr userDrawn="1"/>
            </p:nvSpPr>
            <p:spPr bwMode="auto">
              <a:xfrm>
                <a:off x="5453247" y="3866509"/>
                <a:ext cx="106110" cy="208871"/>
              </a:xfrm>
              <a:custGeom>
                <a:avLst/>
                <a:gdLst/>
                <a:ahLst/>
                <a:cxnLst/>
                <a:rect l="l" t="t" r="r" b="b"/>
                <a:pathLst>
                  <a:path w="106110" h="208871">
                    <a:moveTo>
                      <a:pt x="72833" y="0"/>
                    </a:moveTo>
                    <a:lnTo>
                      <a:pt x="75763" y="2930"/>
                    </a:lnTo>
                    <a:lnTo>
                      <a:pt x="75763" y="171199"/>
                    </a:lnTo>
                    <a:cubicBezTo>
                      <a:pt x="75763" y="176082"/>
                      <a:pt x="76698" y="180129"/>
                      <a:pt x="78569" y="183338"/>
                    </a:cubicBezTo>
                    <a:cubicBezTo>
                      <a:pt x="80439" y="186547"/>
                      <a:pt x="83384" y="188919"/>
                      <a:pt x="87402" y="190454"/>
                    </a:cubicBezTo>
                    <a:cubicBezTo>
                      <a:pt x="90451" y="191709"/>
                      <a:pt x="93431" y="192721"/>
                      <a:pt x="96340" y="193488"/>
                    </a:cubicBezTo>
                    <a:cubicBezTo>
                      <a:pt x="99250" y="194256"/>
                      <a:pt x="102506" y="194779"/>
                      <a:pt x="106110" y="195058"/>
                    </a:cubicBezTo>
                    <a:lnTo>
                      <a:pt x="106110" y="208871"/>
                    </a:lnTo>
                    <a:lnTo>
                      <a:pt x="6488" y="208871"/>
                    </a:lnTo>
                    <a:lnTo>
                      <a:pt x="6488" y="195058"/>
                    </a:lnTo>
                    <a:cubicBezTo>
                      <a:pt x="9697" y="194779"/>
                      <a:pt x="13011" y="194500"/>
                      <a:pt x="16429" y="194221"/>
                    </a:cubicBezTo>
                    <a:cubicBezTo>
                      <a:pt x="19848" y="193942"/>
                      <a:pt x="22813" y="193385"/>
                      <a:pt x="25324" y="192550"/>
                    </a:cubicBezTo>
                    <a:cubicBezTo>
                      <a:pt x="29231" y="191296"/>
                      <a:pt x="32126" y="189101"/>
                      <a:pt x="34010" y="185965"/>
                    </a:cubicBezTo>
                    <a:cubicBezTo>
                      <a:pt x="35893" y="182829"/>
                      <a:pt x="36835" y="178753"/>
                      <a:pt x="36835" y="173737"/>
                    </a:cubicBezTo>
                    <a:lnTo>
                      <a:pt x="36835" y="46430"/>
                    </a:lnTo>
                    <a:cubicBezTo>
                      <a:pt x="36835" y="41969"/>
                      <a:pt x="35823" y="37892"/>
                      <a:pt x="33801" y="34199"/>
                    </a:cubicBezTo>
                    <a:cubicBezTo>
                      <a:pt x="31777" y="30506"/>
                      <a:pt x="28952" y="27406"/>
                      <a:pt x="25324" y="24899"/>
                    </a:cubicBezTo>
                    <a:cubicBezTo>
                      <a:pt x="22673" y="23227"/>
                      <a:pt x="18836" y="21798"/>
                      <a:pt x="13813" y="20614"/>
                    </a:cubicBezTo>
                    <a:cubicBezTo>
                      <a:pt x="8790" y="19429"/>
                      <a:pt x="4186" y="18697"/>
                      <a:pt x="0" y="18418"/>
                    </a:cubicBezTo>
                    <a:lnTo>
                      <a:pt x="0" y="4605"/>
                    </a:lnTo>
                    <a:lnTo>
                      <a:pt x="72833" y="0"/>
                    </a:ln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16" name="Freihandform: Form 15">
                <a:extLst>
                  <a:ext uri="{FF2B5EF4-FFF2-40B4-BE49-F238E27FC236}">
                    <a16:creationId xmlns:a16="http://schemas.microsoft.com/office/drawing/2014/main" id="{12231607-3F29-D152-C352-AC4BDF84E51B}"/>
                  </a:ext>
                </a:extLst>
              </p:cNvPr>
              <p:cNvSpPr/>
              <p:nvPr userDrawn="1"/>
            </p:nvSpPr>
            <p:spPr bwMode="auto">
              <a:xfrm>
                <a:off x="7778808" y="4022640"/>
                <a:ext cx="57345" cy="56927"/>
              </a:xfrm>
              <a:custGeom>
                <a:avLst/>
                <a:gdLst/>
                <a:ahLst/>
                <a:cxnLst/>
                <a:rect l="l" t="t" r="r" b="b"/>
                <a:pathLst>
                  <a:path w="57345" h="56927">
                    <a:moveTo>
                      <a:pt x="28673" y="0"/>
                    </a:moveTo>
                    <a:cubicBezTo>
                      <a:pt x="36486" y="0"/>
                      <a:pt x="43219" y="2826"/>
                      <a:pt x="48869" y="8476"/>
                    </a:cubicBezTo>
                    <a:cubicBezTo>
                      <a:pt x="54520" y="14127"/>
                      <a:pt x="57345" y="20859"/>
                      <a:pt x="57345" y="28673"/>
                    </a:cubicBezTo>
                    <a:cubicBezTo>
                      <a:pt x="57345" y="36486"/>
                      <a:pt x="54520" y="43149"/>
                      <a:pt x="48869" y="48660"/>
                    </a:cubicBezTo>
                    <a:cubicBezTo>
                      <a:pt x="43219" y="54171"/>
                      <a:pt x="36486" y="56927"/>
                      <a:pt x="28673" y="56927"/>
                    </a:cubicBezTo>
                    <a:cubicBezTo>
                      <a:pt x="20860" y="56927"/>
                      <a:pt x="14127" y="54171"/>
                      <a:pt x="8477" y="48660"/>
                    </a:cubicBezTo>
                    <a:cubicBezTo>
                      <a:pt x="2826" y="43149"/>
                      <a:pt x="0" y="36486"/>
                      <a:pt x="0" y="28673"/>
                    </a:cubicBezTo>
                    <a:cubicBezTo>
                      <a:pt x="0" y="20859"/>
                      <a:pt x="2826" y="14127"/>
                      <a:pt x="8477" y="8476"/>
                    </a:cubicBezTo>
                    <a:cubicBezTo>
                      <a:pt x="14127" y="2826"/>
                      <a:pt x="20860" y="0"/>
                      <a:pt x="28673" y="0"/>
                    </a:cubicBezTo>
                    <a:close/>
                  </a:path>
                </a:pathLst>
              </a:custGeom>
              <a:grpFill/>
              <a:ln w="9525" cap="flat" cmpd="sng" algn="ctr">
                <a:no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grpSp>
      </p:grpSp>
    </p:spTree>
    <p:extLst>
      <p:ext uri="{BB962C8B-B14F-4D97-AF65-F5344CB8AC3E}">
        <p14:creationId xmlns:p14="http://schemas.microsoft.com/office/powerpoint/2010/main" val="29239538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chlussfolie_Foto">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1"/>
            </p:custDataLst>
            <p:extLst>
              <p:ext uri="{D42A27DB-BD31-4B8C-83A1-F6EECF244321}">
                <p14:modId xmlns:p14="http://schemas.microsoft.com/office/powerpoint/2010/main" val="561708304"/>
              </p:ext>
            </p:ext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Folie" r:id="rId4" imgW="270" imgH="270" progId="TCLayout.ActiveDocument.1">
                  <p:embed/>
                </p:oleObj>
              </mc:Choice>
              <mc:Fallback>
                <p:oleObj name="think-cell Folie" r:id="rId4" imgW="270" imgH="270" progId="TCLayout.ActiveDocument.1">
                  <p:embed/>
                  <p:pic>
                    <p:nvPicPr>
                      <p:cNvPr id="2" name="Objekt 1" hidden="1"/>
                      <p:cNvPicPr/>
                      <p:nvPr/>
                    </p:nvPicPr>
                    <p:blipFill>
                      <a:blip r:embed="rId5"/>
                      <a:stretch>
                        <a:fillRect/>
                      </a:stretch>
                    </p:blipFill>
                    <p:spPr>
                      <a:xfrm>
                        <a:off x="2119" y="1589"/>
                        <a:ext cx="2116" cy="1587"/>
                      </a:xfrm>
                      <a:prstGeom prst="rect">
                        <a:avLst/>
                      </a:prstGeom>
                    </p:spPr>
                  </p:pic>
                </p:oleObj>
              </mc:Fallback>
            </mc:AlternateContent>
          </a:graphicData>
        </a:graphic>
      </p:graphicFrame>
      <p:sp>
        <p:nvSpPr>
          <p:cNvPr id="18" name="Bildplatzhalter 6">
            <a:extLst>
              <a:ext uri="{FF2B5EF4-FFF2-40B4-BE49-F238E27FC236}">
                <a16:creationId xmlns:a16="http://schemas.microsoft.com/office/drawing/2014/main" id="{0112F1E6-4019-46DF-8875-641EC151FE39}"/>
              </a:ext>
            </a:extLst>
          </p:cNvPr>
          <p:cNvSpPr>
            <a:spLocks noGrp="1" noChangeAspect="1"/>
          </p:cNvSpPr>
          <p:nvPr>
            <p:ph type="pic" sz="quarter" idx="14" hasCustomPrompt="1"/>
          </p:nvPr>
        </p:nvSpPr>
        <p:spPr>
          <a:xfrm>
            <a:off x="0" y="-1"/>
            <a:ext cx="12192000" cy="6858000"/>
          </a:xfrm>
          <a:blipFill>
            <a:blip r:embed="rId6"/>
            <a:stretch>
              <a:fillRect/>
            </a:stretch>
          </a:blipFill>
        </p:spPr>
        <p:txBody>
          <a:bodyPr>
            <a:noAutofit/>
          </a:bodyPr>
          <a:lstStyle>
            <a:lvl1pPr rtl="0">
              <a:defRPr/>
            </a:lvl1pPr>
          </a:lstStyle>
          <a:p>
            <a:r>
              <a:rPr lang="de-DE"/>
              <a:t> </a:t>
            </a:r>
          </a:p>
        </p:txBody>
      </p:sp>
      <p:sp>
        <p:nvSpPr>
          <p:cNvPr id="8" name="Rechteck 7" hidden="1"/>
          <p:cNvSpPr/>
          <p:nvPr userDrawn="1">
            <p:custDataLst>
              <p:tags r:id="rId2"/>
            </p:custDataLst>
          </p:nvPr>
        </p:nvSpPr>
        <p:spPr bwMode="auto">
          <a:xfrm>
            <a:off x="0" y="0"/>
            <a:ext cx="211667" cy="211667"/>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lvl="0" indent="0" algn="ctr" defTabSz="1219170" rtl="0" eaLnBrk="0" fontAlgn="base" latinLnBrk="0" hangingPunct="0">
              <a:lnSpc>
                <a:spcPts val="3467"/>
              </a:lnSpc>
              <a:spcBef>
                <a:spcPct val="0"/>
              </a:spcBef>
              <a:spcAft>
                <a:spcPct val="0"/>
              </a:spcAft>
              <a:buClrTx/>
              <a:buSzTx/>
              <a:buFontTx/>
              <a:buNone/>
              <a:tabLst/>
            </a:pPr>
            <a:endParaRPr kumimoji="0" lang="de-DE" sz="3333" b="0" i="0" u="none" strike="noStrike" cap="none" normalizeH="0" baseline="0" err="1">
              <a:ln>
                <a:noFill/>
              </a:ln>
              <a:solidFill>
                <a:schemeClr val="tx1"/>
              </a:solidFill>
              <a:effectLst/>
              <a:latin typeface="Georgia"/>
              <a:ea typeface="MS PGothic"/>
              <a:cs typeface="+mj-cs"/>
              <a:sym typeface="Georgia"/>
            </a:endParaRPr>
          </a:p>
        </p:txBody>
      </p:sp>
      <p:sp>
        <p:nvSpPr>
          <p:cNvPr id="52" name="Tabellenplatzhalter 50">
            <a:extLst>
              <a:ext uri="{FF2B5EF4-FFF2-40B4-BE49-F238E27FC236}">
                <a16:creationId xmlns:a16="http://schemas.microsoft.com/office/drawing/2014/main" id="{EC769F45-5D11-6F9F-6B96-AF6DD297EA80}"/>
              </a:ext>
            </a:extLst>
          </p:cNvPr>
          <p:cNvSpPr>
            <a:spLocks noGrp="1" noChangeAspect="1"/>
          </p:cNvSpPr>
          <p:nvPr>
            <p:ph type="tbl" sz="quarter" idx="16" hasCustomPrompt="1"/>
          </p:nvPr>
        </p:nvSpPr>
        <p:spPr>
          <a:xfrm>
            <a:off x="4352902" y="2682919"/>
            <a:ext cx="3483251" cy="1492163"/>
          </a:xfrm>
          <a:blipFill>
            <a:blip>
              <a:extLst>
                <a:ext uri="{96DAC541-7B7A-43D3-8B79-37D633B846F1}">
                  <asvg:svgBlip xmlns:asvg="http://schemas.microsoft.com/office/drawing/2016/SVG/main" r:embed="rId7"/>
                </a:ext>
              </a:extLst>
            </a:blip>
            <a:stretch>
              <a:fillRect/>
            </a:stretch>
          </a:blipFill>
        </p:spPr>
        <p:txBody>
          <a:bodyPr>
            <a:noAutofit/>
          </a:bodyPr>
          <a:lstStyle>
            <a:lvl1pPr rtl="0">
              <a:defRPr/>
            </a:lvl1pPr>
          </a:lstStyle>
          <a:p>
            <a:r>
              <a:rPr lang="de-DE"/>
              <a:t> </a:t>
            </a:r>
          </a:p>
        </p:txBody>
      </p:sp>
    </p:spTree>
    <p:extLst>
      <p:ext uri="{BB962C8B-B14F-4D97-AF65-F5344CB8AC3E}">
        <p14:creationId xmlns:p14="http://schemas.microsoft.com/office/powerpoint/2010/main" val="299051176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45"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ags" Target="../tags/tag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ags" Target="../tags/tag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kt 1" hidden="1"/>
          <p:cNvGraphicFramePr>
            <a:graphicFrameLocks noChangeAspect="1"/>
          </p:cNvGraphicFramePr>
          <p:nvPr>
            <p:custDataLst>
              <p:tags r:id="rId41"/>
            </p:custDataLst>
            <p:extLst>
              <p:ext uri="{D42A27DB-BD31-4B8C-83A1-F6EECF244321}">
                <p14:modId xmlns:p14="http://schemas.microsoft.com/office/powerpoint/2010/main" val="1445922326"/>
              </p:ext>
            </p:ext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Folie" r:id="rId45" imgW="270" imgH="270" progId="TCLayout.ActiveDocument.1">
                  <p:embed/>
                </p:oleObj>
              </mc:Choice>
              <mc:Fallback>
                <p:oleObj name="think-cell Folie" r:id="rId45" imgW="270" imgH="270" progId="TCLayout.ActiveDocument.1">
                  <p:embed/>
                  <p:pic>
                    <p:nvPicPr>
                      <p:cNvPr id="2" name="Objekt 1" hidden="1"/>
                      <p:cNvPicPr/>
                      <p:nvPr/>
                    </p:nvPicPr>
                    <p:blipFill>
                      <a:blip r:embed="rId46"/>
                      <a:stretch>
                        <a:fillRect/>
                      </a:stretch>
                    </p:blipFill>
                    <p:spPr>
                      <a:xfrm>
                        <a:off x="2118" y="1589"/>
                        <a:ext cx="2116" cy="1587"/>
                      </a:xfrm>
                      <a:prstGeom prst="rect">
                        <a:avLst/>
                      </a:prstGeom>
                    </p:spPr>
                  </p:pic>
                </p:oleObj>
              </mc:Fallback>
            </mc:AlternateContent>
          </a:graphicData>
        </a:graphic>
      </p:graphicFrame>
      <p:sp>
        <p:nvSpPr>
          <p:cNvPr id="4099" name="Rectangle 3"/>
          <p:cNvSpPr>
            <a:spLocks noGrp="1" noChangeArrowheads="1"/>
          </p:cNvSpPr>
          <p:nvPr>
            <p:ph type="title"/>
            <p:custDataLst>
              <p:tags r:id="rId42"/>
            </p:custDataLst>
          </p:nvPr>
        </p:nvSpPr>
        <p:spPr bwMode="auto">
          <a:xfrm>
            <a:off x="376982" y="300465"/>
            <a:ext cx="9662368" cy="83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noProof="0"/>
              <a:t>Titel setzen wir in Georgia idealerweise in 27 Punkt.</a:t>
            </a:r>
            <a:br>
              <a:rPr lang="de-DE" noProof="0"/>
            </a:br>
            <a:r>
              <a:rPr lang="de-DE" noProof="0"/>
              <a:t>Bevorzugt in Verbund-Blau oder weiß</a:t>
            </a:r>
          </a:p>
        </p:txBody>
      </p:sp>
      <p:sp>
        <p:nvSpPr>
          <p:cNvPr id="4100" name="Rectangle 4"/>
          <p:cNvSpPr>
            <a:spLocks noGrp="1" noChangeArrowheads="1"/>
          </p:cNvSpPr>
          <p:nvPr>
            <p:ph type="body" idx="1"/>
            <p:custDataLst>
              <p:tags r:id="rId43"/>
            </p:custDataLst>
          </p:nvPr>
        </p:nvSpPr>
        <p:spPr bwMode="auto">
          <a:xfrm>
            <a:off x="376981" y="1523586"/>
            <a:ext cx="9662369" cy="1434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r>
              <a:rPr lang="de-DE" noProof="0"/>
              <a:t>Sechste Ebene</a:t>
            </a:r>
          </a:p>
        </p:txBody>
      </p:sp>
      <p:sp>
        <p:nvSpPr>
          <p:cNvPr id="4102" name="Rectangle 6"/>
          <p:cNvSpPr>
            <a:spLocks noGrp="1" noChangeArrowheads="1"/>
          </p:cNvSpPr>
          <p:nvPr>
            <p:ph type="sldNum" sz="quarter" idx="4"/>
            <p:custDataLst>
              <p:tags r:id="rId44"/>
            </p:custDataLst>
          </p:nvPr>
        </p:nvSpPr>
        <p:spPr bwMode="auto">
          <a:xfrm>
            <a:off x="11352448" y="6387351"/>
            <a:ext cx="468077" cy="123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none" lIns="0" tIns="0" rIns="0" bIns="0" numCol="1" anchor="ctr" anchorCtr="0" compatLnSpc="1">
            <a:prstTxWarp prst="textNoShape">
              <a:avLst/>
            </a:prstTxWarp>
            <a:spAutoFit/>
          </a:bodyPr>
          <a:lstStyle>
            <a:lvl1pPr algn="l" rtl="0">
              <a:lnSpc>
                <a:spcPct val="100000"/>
              </a:lnSpc>
              <a:defRPr sz="800">
                <a:solidFill>
                  <a:schemeClr val="tx2"/>
                </a:solidFill>
              </a:defRPr>
            </a:lvl1p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a:t>
            </a:fld>
            <a:endParaRPr lang="de-DE"/>
          </a:p>
        </p:txBody>
      </p:sp>
      <p:sp>
        <p:nvSpPr>
          <p:cNvPr id="20" name="Fußzeilenplatzhalter 19">
            <a:extLst>
              <a:ext uri="{FF2B5EF4-FFF2-40B4-BE49-F238E27FC236}">
                <a16:creationId xmlns:a16="http://schemas.microsoft.com/office/drawing/2014/main" id="{D937C77B-A8D8-7787-FB3D-B8EE5F14B635}"/>
              </a:ext>
            </a:extLst>
          </p:cNvPr>
          <p:cNvSpPr>
            <a:spLocks noGrp="1"/>
          </p:cNvSpPr>
          <p:nvPr userDrawn="1">
            <p:ph type="ftr" sz="quarter" idx="3"/>
          </p:nvPr>
        </p:nvSpPr>
        <p:spPr>
          <a:xfrm>
            <a:off x="6368815" y="6387351"/>
            <a:ext cx="4868216" cy="123111"/>
          </a:xfrm>
          <a:prstGeom prst="rect">
            <a:avLst/>
          </a:prstGeom>
        </p:spPr>
        <p:txBody>
          <a:bodyPr vert="horz" lIns="0" tIns="0" rIns="0" bIns="0" rtlCol="0" anchor="ctr">
            <a:spAutoFit/>
          </a:bodyPr>
          <a:lstStyle>
            <a:lvl1pPr algn="r" rtl="0">
              <a:defRPr sz="800">
                <a:solidFill>
                  <a:schemeClr val="tx2"/>
                </a:solidFill>
              </a:defRPr>
            </a:lvl1pPr>
          </a:lstStyle>
          <a:p>
            <a:endParaRPr lang="de-DE"/>
          </a:p>
        </p:txBody>
      </p:sp>
    </p:spTree>
    <p:extLst>
      <p:ext uri="{BB962C8B-B14F-4D97-AF65-F5344CB8AC3E}">
        <p14:creationId xmlns:p14="http://schemas.microsoft.com/office/powerpoint/2010/main" val="422100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6" r:id="rId4"/>
    <p:sldLayoutId id="2147483698" r:id="rId5"/>
    <p:sldLayoutId id="2147483700" r:id="rId6"/>
    <p:sldLayoutId id="2147483702" r:id="rId7"/>
    <p:sldLayoutId id="2147483703" r:id="rId8"/>
    <p:sldLayoutId id="2147483701" r:id="rId9"/>
    <p:sldLayoutId id="2147483668" r:id="rId10"/>
    <p:sldLayoutId id="2147483665" r:id="rId11"/>
    <p:sldLayoutId id="2147483664" r:id="rId12"/>
    <p:sldLayoutId id="2147483669" r:id="rId13"/>
    <p:sldLayoutId id="2147483671" r:id="rId14"/>
    <p:sldLayoutId id="2147483670" r:id="rId15"/>
    <p:sldLayoutId id="2147483672" r:id="rId16"/>
    <p:sldLayoutId id="2147483673" r:id="rId17"/>
    <p:sldLayoutId id="2147483674" r:id="rId18"/>
    <p:sldLayoutId id="2147483676"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Lst>
  <p:hf hdr="0" dt="0"/>
  <p:txStyles>
    <p:titleStyle>
      <a:lvl1pPr algn="l" rtl="0" eaLnBrk="1" fontAlgn="base" hangingPunct="1">
        <a:lnSpc>
          <a:spcPct val="100000"/>
        </a:lnSpc>
        <a:spcBef>
          <a:spcPct val="0"/>
        </a:spcBef>
        <a:spcAft>
          <a:spcPct val="0"/>
        </a:spcAft>
        <a:defRPr sz="2700">
          <a:solidFill>
            <a:schemeClr val="tx2"/>
          </a:solidFill>
          <a:latin typeface="+mj-lt"/>
          <a:ea typeface="+mj-ea"/>
          <a:cs typeface="+mj-cs"/>
        </a:defRPr>
      </a:lvl1pPr>
      <a:lvl2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2pPr>
      <a:lvl3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3pPr>
      <a:lvl4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4pPr>
      <a:lvl5pPr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5pPr>
      <a:lvl6pPr marL="4572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6pPr>
      <a:lvl7pPr marL="9144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7pPr>
      <a:lvl8pPr marL="13716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8pPr>
      <a:lvl9pPr marL="1828800" algn="l" rtl="0" eaLnBrk="1" fontAlgn="base" hangingPunct="1">
        <a:lnSpc>
          <a:spcPts val="2200"/>
        </a:lnSpc>
        <a:spcBef>
          <a:spcPct val="0"/>
        </a:spcBef>
        <a:spcAft>
          <a:spcPct val="0"/>
        </a:spcAft>
        <a:defRPr sz="2200">
          <a:solidFill>
            <a:schemeClr val="tx1"/>
          </a:solidFill>
          <a:latin typeface="Arial" charset="0"/>
          <a:ea typeface="MS PGothic" pitchFamily="34" charset="-128"/>
        </a:defRPr>
      </a:lvl9pPr>
    </p:titleStyle>
    <p:bodyStyle>
      <a:lvl1pPr marL="0" indent="0" algn="l" rtl="0" eaLnBrk="1" fontAlgn="base" hangingPunct="1">
        <a:lnSpc>
          <a:spcPct val="100000"/>
        </a:lnSpc>
        <a:spcBef>
          <a:spcPct val="0"/>
        </a:spcBef>
        <a:spcAft>
          <a:spcPct val="0"/>
        </a:spcAft>
        <a:buClrTx/>
        <a:buFont typeface="Arial" pitchFamily="34" charset="0"/>
        <a:buNone/>
        <a:defRPr sz="1800">
          <a:solidFill>
            <a:schemeClr val="tx1"/>
          </a:solidFill>
          <a:latin typeface="+mn-lt"/>
          <a:ea typeface="+mn-ea"/>
          <a:cs typeface="+mn-cs"/>
        </a:defRPr>
      </a:lvl1pPr>
      <a:lvl2pPr marL="179388" indent="-177800" algn="l" rtl="0" eaLnBrk="1" fontAlgn="base" hangingPunct="1">
        <a:lnSpc>
          <a:spcPct val="100000"/>
        </a:lnSpc>
        <a:spcBef>
          <a:spcPct val="0"/>
        </a:spcBef>
        <a:spcAft>
          <a:spcPct val="0"/>
        </a:spcAft>
        <a:buClrTx/>
        <a:buFont typeface="Calibri" panose="020F0502020204030204" pitchFamily="34" charset="0"/>
        <a:buChar char="‒"/>
        <a:defRPr sz="1800">
          <a:solidFill>
            <a:schemeClr val="tx1"/>
          </a:solidFill>
          <a:latin typeface="+mn-lt"/>
          <a:ea typeface="+mn-ea"/>
        </a:defRPr>
      </a:lvl2pPr>
      <a:lvl3pPr marL="358775" indent="-177800" algn="l" rtl="0" eaLnBrk="1" fontAlgn="base" hangingPunct="1">
        <a:lnSpc>
          <a:spcPct val="100000"/>
        </a:lnSpc>
        <a:spcBef>
          <a:spcPct val="0"/>
        </a:spcBef>
        <a:spcAft>
          <a:spcPct val="0"/>
        </a:spcAft>
        <a:buClrTx/>
        <a:buFont typeface="Calibri" panose="020F0502020204030204" pitchFamily="34" charset="0"/>
        <a:buChar char="‒"/>
        <a:defRPr sz="1800">
          <a:solidFill>
            <a:schemeClr val="tx1"/>
          </a:solidFill>
          <a:latin typeface="+mn-lt"/>
          <a:ea typeface="+mn-ea"/>
        </a:defRPr>
      </a:lvl3pPr>
      <a:lvl4pPr marL="6350" indent="0" algn="l" rtl="0" eaLnBrk="1" fontAlgn="base" hangingPunct="1">
        <a:lnSpc>
          <a:spcPct val="100000"/>
        </a:lnSpc>
        <a:spcBef>
          <a:spcPct val="0"/>
        </a:spcBef>
        <a:spcAft>
          <a:spcPct val="0"/>
        </a:spcAft>
        <a:buClrTx/>
        <a:buFontTx/>
        <a:buNone/>
        <a:defRPr sz="1300">
          <a:solidFill>
            <a:schemeClr val="tx1"/>
          </a:solidFill>
          <a:latin typeface="+mn-lt"/>
          <a:ea typeface="+mn-ea"/>
        </a:defRPr>
      </a:lvl4pPr>
      <a:lvl5pPr marL="180975" indent="-177800" algn="l" rtl="0" eaLnBrk="1" fontAlgn="base" hangingPunct="1">
        <a:lnSpc>
          <a:spcPct val="100000"/>
        </a:lnSpc>
        <a:spcBef>
          <a:spcPct val="0"/>
        </a:spcBef>
        <a:spcAft>
          <a:spcPct val="0"/>
        </a:spcAft>
        <a:buClrTx/>
        <a:buFont typeface="Calibri" panose="020F0502020204030204" pitchFamily="34" charset="0"/>
        <a:buChar char="‒"/>
        <a:defRPr sz="1300">
          <a:solidFill>
            <a:schemeClr val="tx1"/>
          </a:solidFill>
          <a:latin typeface="+mn-lt"/>
          <a:ea typeface="+mn-ea"/>
        </a:defRPr>
      </a:lvl5pPr>
      <a:lvl6pPr marL="361950" indent="-180975" algn="l" rtl="0" eaLnBrk="1" fontAlgn="base" hangingPunct="1">
        <a:lnSpc>
          <a:spcPct val="110000"/>
        </a:lnSpc>
        <a:spcBef>
          <a:spcPct val="0"/>
        </a:spcBef>
        <a:spcAft>
          <a:spcPct val="0"/>
        </a:spcAft>
        <a:buFont typeface="Calibri" panose="020F0502020204030204" pitchFamily="34" charset="0"/>
        <a:buChar char="‒"/>
        <a:defRPr sz="1300">
          <a:solidFill>
            <a:schemeClr val="tx1"/>
          </a:solidFill>
          <a:latin typeface="+mn-lt"/>
          <a:ea typeface="+mn-ea"/>
        </a:defRPr>
      </a:lvl6pPr>
      <a:lvl7pPr marL="1628775" indent="-177800" algn="l" rtl="0" eaLnBrk="1" fontAlgn="base" hangingPunct="1">
        <a:lnSpc>
          <a:spcPct val="110000"/>
        </a:lnSpc>
        <a:spcBef>
          <a:spcPct val="0"/>
        </a:spcBef>
        <a:spcAft>
          <a:spcPct val="0"/>
        </a:spcAft>
        <a:buChar char="•"/>
        <a:defRPr sz="1600">
          <a:solidFill>
            <a:schemeClr val="tx1"/>
          </a:solidFill>
          <a:latin typeface="+mn-lt"/>
          <a:ea typeface="+mn-ea"/>
        </a:defRPr>
      </a:lvl7pPr>
      <a:lvl8pPr marL="2085975" indent="-177800" algn="l" rtl="0" eaLnBrk="1" fontAlgn="base" hangingPunct="1">
        <a:lnSpc>
          <a:spcPct val="110000"/>
        </a:lnSpc>
        <a:spcBef>
          <a:spcPct val="0"/>
        </a:spcBef>
        <a:spcAft>
          <a:spcPct val="0"/>
        </a:spcAft>
        <a:buChar char="•"/>
        <a:defRPr sz="1600">
          <a:solidFill>
            <a:schemeClr val="tx1"/>
          </a:solidFill>
          <a:latin typeface="+mn-lt"/>
          <a:ea typeface="+mn-ea"/>
        </a:defRPr>
      </a:lvl8pPr>
      <a:lvl9pPr marL="2543175" indent="-177800" algn="l" rtl="0" eaLnBrk="1" fontAlgn="base" hangingPunct="1">
        <a:lnSpc>
          <a:spcPct val="110000"/>
        </a:lnSpc>
        <a:spcBef>
          <a:spcPct val="0"/>
        </a:spcBef>
        <a:spcAft>
          <a:spcPct val="0"/>
        </a:spcAft>
        <a:buChar char="•"/>
        <a:defRPr sz="1600">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7446">
          <p15:clr>
            <a:srgbClr val="F26B43"/>
          </p15:clr>
        </p15:guide>
        <p15:guide id="18" orient="horz" pos="4201">
          <p15:clr>
            <a:srgbClr val="F26B43"/>
          </p15:clr>
        </p15:guide>
        <p15:guide id="20" pos="234">
          <p15:clr>
            <a:srgbClr val="F26B43"/>
          </p15:clr>
        </p15:guide>
        <p15:guide id="21" orient="horz" pos="232">
          <p15:clr>
            <a:srgbClr val="F26B43"/>
          </p15:clr>
        </p15:guide>
        <p15:guide id="23" orient="horz" pos="119">
          <p15:clr>
            <a:srgbClr val="F26B43"/>
          </p15:clr>
        </p15:guide>
        <p15:guide id="24" orient="horz" pos="4088">
          <p15:clr>
            <a:srgbClr val="F26B43"/>
          </p15:clr>
        </p15:guide>
        <p15:guide id="25" orient="horz" pos="383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8.xml"/><Relationship Id="rId5" Type="http://schemas.openxmlformats.org/officeDocument/2006/relationships/image" Target="../media/image13.emf"/><Relationship Id="rId4" Type="http://schemas.openxmlformats.org/officeDocument/2006/relationships/oleObject" Target="../embeddings/oleObject17.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tags" Target="../tags/tag59.xml"/><Relationship Id="rId5" Type="http://schemas.openxmlformats.org/officeDocument/2006/relationships/image" Target="../media/image13.emf"/><Relationship Id="rId4" Type="http://schemas.openxmlformats.org/officeDocument/2006/relationships/oleObject" Target="../embeddings/oleObject18.bin"/></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16.emf"/></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2.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7.xml"/><Relationship Id="rId1" Type="http://schemas.openxmlformats.org/officeDocument/2006/relationships/slideLayout" Target="../slideLayouts/slideLayout32.xml"/><Relationship Id="rId5" Type="http://schemas.openxmlformats.org/officeDocument/2006/relationships/image" Target="../media/image24.emf"/><Relationship Id="rId4"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60.xml"/><Relationship Id="rId6" Type="http://schemas.openxmlformats.org/officeDocument/2006/relationships/image" Target="../media/image25.jpeg"/><Relationship Id="rId5" Type="http://schemas.openxmlformats.org/officeDocument/2006/relationships/image" Target="../media/image13.emf"/><Relationship Id="rId4"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61.xml"/><Relationship Id="rId6" Type="http://schemas.openxmlformats.org/officeDocument/2006/relationships/image" Target="../media/image25.jpeg"/><Relationship Id="rId5" Type="http://schemas.openxmlformats.org/officeDocument/2006/relationships/image" Target="../media/image13.emf"/><Relationship Id="rId4" Type="http://schemas.openxmlformats.org/officeDocument/2006/relationships/oleObject" Target="../embeddings/oleObject18.bin"/></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28.e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3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7.xml"/><Relationship Id="rId1" Type="http://schemas.openxmlformats.org/officeDocument/2006/relationships/tags" Target="../tags/tag62.xml"/><Relationship Id="rId6" Type="http://schemas.openxmlformats.org/officeDocument/2006/relationships/image" Target="../media/image33.png"/><Relationship Id="rId5" Type="http://schemas.openxmlformats.org/officeDocument/2006/relationships/image" Target="../media/image13.emf"/><Relationship Id="rId4" Type="http://schemas.openxmlformats.org/officeDocument/2006/relationships/oleObject" Target="../embeddings/oleObject18.bin"/></Relationships>
</file>

<file path=ppt/slides/_rels/slide1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8.xml"/><Relationship Id="rId4" Type="http://schemas.openxmlformats.org/officeDocument/2006/relationships/image" Target="../media/image36.svg"/></Relationships>
</file>

<file path=ppt/slides/_rels/slide1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40.emf"/></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1.xml"/><Relationship Id="rId1" Type="http://schemas.openxmlformats.org/officeDocument/2006/relationships/slideLayout" Target="../slideLayouts/slideLayout31.xml"/><Relationship Id="rId4" Type="http://schemas.openxmlformats.org/officeDocument/2006/relationships/image" Target="../media/image43.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DBD049BB-C993-C18F-B9F8-E02AE041613B}"/>
              </a:ext>
            </a:extLst>
          </p:cNvPr>
          <p:cNvGraphicFramePr>
            <a:graphicFrameLocks noChangeAspect="1"/>
          </p:cNvGraphicFramePr>
          <p:nvPr>
            <p:custDataLst>
              <p:tags r:id="rId1"/>
            </p:custDataLst>
            <p:extLst>
              <p:ext uri="{D42A27DB-BD31-4B8C-83A1-F6EECF244321}">
                <p14:modId xmlns:p14="http://schemas.microsoft.com/office/powerpoint/2010/main" val="17330494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6" name="Objekt 5" hidden="1">
                        <a:extLst>
                          <a:ext uri="{FF2B5EF4-FFF2-40B4-BE49-F238E27FC236}">
                            <a16:creationId xmlns:a16="http://schemas.microsoft.com/office/drawing/2014/main" id="{DBD049BB-C993-C18F-B9F8-E02AE041613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platzhalter 3">
            <a:extLst>
              <a:ext uri="{FF2B5EF4-FFF2-40B4-BE49-F238E27FC236}">
                <a16:creationId xmlns:a16="http://schemas.microsoft.com/office/drawing/2014/main" id="{E9D806CC-B49D-21E5-DD47-BFAD959829D2}"/>
              </a:ext>
            </a:extLst>
          </p:cNvPr>
          <p:cNvSpPr>
            <a:spLocks noGrp="1"/>
          </p:cNvSpPr>
          <p:nvPr>
            <p:ph type="body" sz="quarter" idx="10"/>
          </p:nvPr>
        </p:nvSpPr>
        <p:spPr>
          <a:xfrm>
            <a:off x="374650" y="2409247"/>
            <a:ext cx="4576803" cy="600164"/>
          </a:xfrm>
        </p:spPr>
        <p:txBody>
          <a:bodyPr/>
          <a:lstStyle/>
          <a:p>
            <a:r>
              <a:rPr lang="de-DE"/>
              <a:t>Barbara Grüner-Skodak &amp; Walter Reckendorfer</a:t>
            </a:r>
          </a:p>
          <a:p>
            <a:r>
              <a:rPr lang="de-DE"/>
              <a:t>Feldkirch</a:t>
            </a:r>
          </a:p>
          <a:p>
            <a:r>
              <a:rPr lang="de-DE"/>
              <a:t>16.Oktober.2026</a:t>
            </a:r>
          </a:p>
        </p:txBody>
      </p:sp>
      <p:sp>
        <p:nvSpPr>
          <p:cNvPr id="5" name="Titel 4">
            <a:extLst>
              <a:ext uri="{FF2B5EF4-FFF2-40B4-BE49-F238E27FC236}">
                <a16:creationId xmlns:a16="http://schemas.microsoft.com/office/drawing/2014/main" id="{938DC146-3209-C04B-65A4-8E1885E95808}"/>
              </a:ext>
            </a:extLst>
          </p:cNvPr>
          <p:cNvSpPr>
            <a:spLocks noGrp="1"/>
          </p:cNvSpPr>
          <p:nvPr>
            <p:ph type="title"/>
          </p:nvPr>
        </p:nvSpPr>
        <p:spPr/>
        <p:txBody>
          <a:bodyPr/>
          <a:lstStyle/>
          <a:p>
            <a:r>
              <a:rPr lang="de-DE"/>
              <a:t>Fischbiomasse und Nährstoffe in Fließgewässern</a:t>
            </a:r>
          </a:p>
        </p:txBody>
      </p:sp>
    </p:spTree>
    <p:extLst>
      <p:ext uri="{BB962C8B-B14F-4D97-AF65-F5344CB8AC3E}">
        <p14:creationId xmlns:p14="http://schemas.microsoft.com/office/powerpoint/2010/main" val="399659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3549CB37-0A9F-99A4-4373-0A3F00EBAB5D}"/>
              </a:ext>
            </a:extLst>
          </p:cNvPr>
          <p:cNvGraphicFramePr>
            <a:graphicFrameLocks noChangeAspect="1"/>
          </p:cNvGraphicFramePr>
          <p:nvPr>
            <p:custDataLst>
              <p:tags r:id="rId1"/>
            </p:custDataLst>
            <p:extLst>
              <p:ext uri="{D42A27DB-BD31-4B8C-83A1-F6EECF244321}">
                <p14:modId xmlns:p14="http://schemas.microsoft.com/office/powerpoint/2010/main" val="951780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3549CB37-0A9F-99A4-4373-0A3F00EBAB5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4FC550C5-5A79-2DC7-A164-5112BF2EADB2}"/>
              </a:ext>
            </a:extLst>
          </p:cNvPr>
          <p:cNvSpPr>
            <a:spLocks noGrp="1"/>
          </p:cNvSpPr>
          <p:nvPr>
            <p:ph type="ftr"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a:ln>
                <a:noFill/>
              </a:ln>
              <a:solidFill>
                <a:srgbClr val="00488E"/>
              </a:solidFill>
              <a:effectLst/>
              <a:uLnTx/>
              <a:uFillTx/>
              <a:latin typeface="Arial"/>
              <a:ea typeface="MS PGothic"/>
              <a:cs typeface="+mn-cs"/>
            </a:endParaRPr>
          </a:p>
        </p:txBody>
      </p:sp>
      <p:sp>
        <p:nvSpPr>
          <p:cNvPr id="6" name="Textplatzhalter 5">
            <a:extLst>
              <a:ext uri="{FF2B5EF4-FFF2-40B4-BE49-F238E27FC236}">
                <a16:creationId xmlns:a16="http://schemas.microsoft.com/office/drawing/2014/main" id="{0164C54B-3A84-E092-6031-EF0B454E7E7D}"/>
              </a:ext>
            </a:extLst>
          </p:cNvPr>
          <p:cNvSpPr>
            <a:spLocks noGrp="1"/>
          </p:cNvSpPr>
          <p:nvPr>
            <p:ph type="body" sz="quarter" idx="17"/>
          </p:nvPr>
        </p:nvSpPr>
        <p:spPr>
          <a:xfrm>
            <a:off x="376981" y="1608111"/>
            <a:ext cx="9662369" cy="3046988"/>
          </a:xfrm>
        </p:spPr>
        <p:txBody>
          <a:bodyPr/>
          <a:lstStyle/>
          <a:p>
            <a:r>
              <a:rPr lang="de-DE"/>
              <a:t>niedrige Fischbiomassen trotz starker Investitionen in die Morphologie in vielen Gewässern </a:t>
            </a:r>
          </a:p>
          <a:p>
            <a:endParaRPr lang="de-DE"/>
          </a:p>
          <a:p>
            <a:r>
              <a:rPr lang="de-DE"/>
              <a:t>Viele Erklärungsmodelle</a:t>
            </a:r>
          </a:p>
          <a:p>
            <a:pPr marL="285750" indent="-285750">
              <a:buFont typeface="Arial" panose="020B0604020202020204" pitchFamily="34" charset="0"/>
              <a:buChar char="•"/>
            </a:pPr>
            <a:r>
              <a:rPr lang="de-DE"/>
              <a:t>Prädatoren</a:t>
            </a:r>
          </a:p>
          <a:p>
            <a:pPr marL="285750" indent="-285750">
              <a:buFont typeface="Arial" panose="020B0604020202020204" pitchFamily="34" charset="0"/>
              <a:buChar char="•"/>
            </a:pPr>
            <a:r>
              <a:rPr lang="de-DE"/>
              <a:t>Klimawandel</a:t>
            </a:r>
          </a:p>
          <a:p>
            <a:pPr marL="285750" indent="-285750">
              <a:buFont typeface="Arial" panose="020B0604020202020204" pitchFamily="34" charset="0"/>
              <a:buChar char="•"/>
            </a:pPr>
            <a:r>
              <a:rPr lang="de-DE"/>
              <a:t>Fischerei</a:t>
            </a:r>
          </a:p>
          <a:p>
            <a:pPr marL="285750" indent="-285750">
              <a:buFont typeface="Arial" panose="020B0604020202020204" pitchFamily="34" charset="0"/>
              <a:buChar char="•"/>
            </a:pPr>
            <a:r>
              <a:rPr lang="de-DE"/>
              <a:t>Schadstoffe</a:t>
            </a:r>
          </a:p>
          <a:p>
            <a:pPr marL="285750" indent="-285750">
              <a:buFont typeface="Arial" panose="020B0604020202020204" pitchFamily="34" charset="0"/>
              <a:buChar char="•"/>
            </a:pPr>
            <a:r>
              <a:rPr lang="de-DE"/>
              <a:t>Proliferative Nierenkrankheit</a:t>
            </a:r>
          </a:p>
          <a:p>
            <a:pPr marL="285750" indent="-285750">
              <a:buFont typeface="Arial" panose="020B0604020202020204" pitchFamily="34" charset="0"/>
              <a:buChar char="•"/>
            </a:pPr>
            <a:r>
              <a:rPr lang="de-DE"/>
              <a:t>Endokrine Disruptoren</a:t>
            </a:r>
          </a:p>
          <a:p>
            <a:pPr marL="285750" indent="-285750">
              <a:buFont typeface="Arial" panose="020B0604020202020204" pitchFamily="34" charset="0"/>
              <a:buChar char="•"/>
            </a:pPr>
            <a:r>
              <a:rPr lang="de-DE"/>
              <a:t>….</a:t>
            </a:r>
          </a:p>
          <a:p>
            <a:endParaRPr lang="de-DE"/>
          </a:p>
        </p:txBody>
      </p:sp>
      <p:sp>
        <p:nvSpPr>
          <p:cNvPr id="8" name="Titel 7">
            <a:extLst>
              <a:ext uri="{FF2B5EF4-FFF2-40B4-BE49-F238E27FC236}">
                <a16:creationId xmlns:a16="http://schemas.microsoft.com/office/drawing/2014/main" id="{CDB62B24-1491-A268-FDB7-E8A5DAE29ACE}"/>
              </a:ext>
            </a:extLst>
          </p:cNvPr>
          <p:cNvSpPr>
            <a:spLocks noGrp="1"/>
          </p:cNvSpPr>
          <p:nvPr>
            <p:ph type="title"/>
          </p:nvPr>
        </p:nvSpPr>
        <p:spPr/>
        <p:txBody>
          <a:bodyPr/>
          <a:lstStyle/>
          <a:p>
            <a:r>
              <a:rPr lang="de-DE"/>
              <a:t>Hintergrund</a:t>
            </a:r>
          </a:p>
        </p:txBody>
      </p:sp>
      <p:sp>
        <p:nvSpPr>
          <p:cNvPr id="9" name="Textplatzhalter 8">
            <a:extLst>
              <a:ext uri="{FF2B5EF4-FFF2-40B4-BE49-F238E27FC236}">
                <a16:creationId xmlns:a16="http://schemas.microsoft.com/office/drawing/2014/main" id="{BB405496-2666-5FD1-E137-37E4895D2AEE}"/>
              </a:ext>
            </a:extLst>
          </p:cNvPr>
          <p:cNvSpPr>
            <a:spLocks noGrp="1"/>
          </p:cNvSpPr>
          <p:nvPr>
            <p:ph type="body" sz="quarter" idx="14"/>
          </p:nvPr>
        </p:nvSpPr>
        <p:spPr/>
        <p:txBody>
          <a:bodyPr/>
          <a:lstStyle/>
          <a:p>
            <a:endParaRPr lang="de-DE"/>
          </a:p>
        </p:txBody>
      </p:sp>
      <p:sp>
        <p:nvSpPr>
          <p:cNvPr id="5" name="Foliennummernplatzhalter 4">
            <a:extLst>
              <a:ext uri="{FF2B5EF4-FFF2-40B4-BE49-F238E27FC236}">
                <a16:creationId xmlns:a16="http://schemas.microsoft.com/office/drawing/2014/main" id="{E48840E5-F01A-6057-DBD9-C2C673837278}"/>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2</a:t>
            </a:fld>
            <a:endParaRPr lang="de-DE"/>
          </a:p>
        </p:txBody>
      </p:sp>
    </p:spTree>
    <p:extLst>
      <p:ext uri="{BB962C8B-B14F-4D97-AF65-F5344CB8AC3E}">
        <p14:creationId xmlns:p14="http://schemas.microsoft.com/office/powerpoint/2010/main" val="1754493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F1AAC77-2F3D-A401-13FF-E1ED516778F1}"/>
              </a:ext>
            </a:extLst>
          </p:cNvPr>
          <p:cNvSpPr>
            <a:spLocks noGrp="1"/>
          </p:cNvSpPr>
          <p:nvPr>
            <p:ph type="body" sz="quarter" idx="14"/>
          </p:nvPr>
        </p:nvSpPr>
        <p:spPr/>
        <p:txBody>
          <a:bodyPr/>
          <a:lstStyle/>
          <a:p>
            <a:endParaRPr lang="de-DE"/>
          </a:p>
        </p:txBody>
      </p:sp>
      <p:sp>
        <p:nvSpPr>
          <p:cNvPr id="4" name="Fußzeilenplatzhalter 3">
            <a:extLst>
              <a:ext uri="{FF2B5EF4-FFF2-40B4-BE49-F238E27FC236}">
                <a16:creationId xmlns:a16="http://schemas.microsoft.com/office/drawing/2014/main" id="{FDFA3759-4930-09B4-C368-BA902F033656}"/>
              </a:ext>
            </a:extLst>
          </p:cNvPr>
          <p:cNvSpPr>
            <a:spLocks noGrp="1"/>
          </p:cNvSpPr>
          <p:nvPr>
            <p:ph type="ftr" sz="quarter" idx="18"/>
          </p:nvPr>
        </p:nvSpPr>
        <p:spPr/>
        <p:txBody>
          <a:bodyPr/>
          <a:lstStyle/>
          <a:p>
            <a:endParaRPr lang="de-DE"/>
          </a:p>
        </p:txBody>
      </p:sp>
      <p:sp>
        <p:nvSpPr>
          <p:cNvPr id="5" name="Foliennummernplatzhalter 4">
            <a:extLst>
              <a:ext uri="{FF2B5EF4-FFF2-40B4-BE49-F238E27FC236}">
                <a16:creationId xmlns:a16="http://schemas.microsoft.com/office/drawing/2014/main" id="{D7F01363-558F-6C36-FAD0-4F87B0714CB3}"/>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3</a:t>
            </a:fld>
            <a:endParaRPr lang="de-DE"/>
          </a:p>
        </p:txBody>
      </p:sp>
      <p:sp>
        <p:nvSpPr>
          <p:cNvPr id="6" name="Titel 5">
            <a:extLst>
              <a:ext uri="{FF2B5EF4-FFF2-40B4-BE49-F238E27FC236}">
                <a16:creationId xmlns:a16="http://schemas.microsoft.com/office/drawing/2014/main" id="{145C9DCA-E610-B846-7A2A-5ED92649D86A}"/>
              </a:ext>
            </a:extLst>
          </p:cNvPr>
          <p:cNvSpPr>
            <a:spLocks noGrp="1"/>
          </p:cNvSpPr>
          <p:nvPr>
            <p:ph type="title"/>
          </p:nvPr>
        </p:nvSpPr>
        <p:spPr/>
        <p:txBody>
          <a:bodyPr/>
          <a:lstStyle/>
          <a:p>
            <a:r>
              <a:rPr lang="de-DE"/>
              <a:t>Hintergrund </a:t>
            </a:r>
          </a:p>
        </p:txBody>
      </p:sp>
      <p:pic>
        <p:nvPicPr>
          <p:cNvPr id="10" name="Grafik 9">
            <a:extLst>
              <a:ext uri="{FF2B5EF4-FFF2-40B4-BE49-F238E27FC236}">
                <a16:creationId xmlns:a16="http://schemas.microsoft.com/office/drawing/2014/main" id="{91042DB2-BCDA-EB66-9E32-67BA29DD7592}"/>
              </a:ext>
            </a:extLst>
          </p:cNvPr>
          <p:cNvPicPr>
            <a:picLocks noChangeAspect="1"/>
          </p:cNvPicPr>
          <p:nvPr/>
        </p:nvPicPr>
        <p:blipFill>
          <a:blip r:embed="rId3"/>
          <a:stretch>
            <a:fillRect/>
          </a:stretch>
        </p:blipFill>
        <p:spPr>
          <a:xfrm>
            <a:off x="664059" y="729231"/>
            <a:ext cx="10572972" cy="5658120"/>
          </a:xfrm>
          <a:prstGeom prst="rect">
            <a:avLst/>
          </a:prstGeom>
        </p:spPr>
      </p:pic>
    </p:spTree>
    <p:extLst>
      <p:ext uri="{BB962C8B-B14F-4D97-AF65-F5344CB8AC3E}">
        <p14:creationId xmlns:p14="http://schemas.microsoft.com/office/powerpoint/2010/main" val="629374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a:extLst>
              <a:ext uri="{FF2B5EF4-FFF2-40B4-BE49-F238E27FC236}">
                <a16:creationId xmlns:a16="http://schemas.microsoft.com/office/drawing/2014/main" id="{4227745A-29B3-6EFF-38D2-121000D59ED6}"/>
              </a:ext>
            </a:extLst>
          </p:cNvPr>
          <p:cNvSpPr>
            <a:spLocks noGrp="1"/>
          </p:cNvSpPr>
          <p:nvPr>
            <p:ph type="body" sz="quarter" idx="14"/>
          </p:nvPr>
        </p:nvSpPr>
        <p:spPr/>
        <p:txBody>
          <a:bodyPr/>
          <a:lstStyle/>
          <a:p>
            <a:endParaRPr lang="de-DE"/>
          </a:p>
        </p:txBody>
      </p:sp>
      <p:sp>
        <p:nvSpPr>
          <p:cNvPr id="12" name="Textplatzhalter 11">
            <a:extLst>
              <a:ext uri="{FF2B5EF4-FFF2-40B4-BE49-F238E27FC236}">
                <a16:creationId xmlns:a16="http://schemas.microsoft.com/office/drawing/2014/main" id="{678B5A79-AF88-8303-1410-61B4F2F95715}"/>
              </a:ext>
            </a:extLst>
          </p:cNvPr>
          <p:cNvSpPr>
            <a:spLocks noGrp="1"/>
          </p:cNvSpPr>
          <p:nvPr>
            <p:ph type="body" sz="quarter" idx="17"/>
          </p:nvPr>
        </p:nvSpPr>
        <p:spPr>
          <a:xfrm>
            <a:off x="376981" y="1608111"/>
            <a:ext cx="5631466" cy="276999"/>
          </a:xfrm>
        </p:spPr>
        <p:txBody>
          <a:bodyPr/>
          <a:lstStyle/>
          <a:p>
            <a:r>
              <a:rPr lang="de-DE"/>
              <a:t>Erzeugung Laufwasserkraft</a:t>
            </a:r>
          </a:p>
        </p:txBody>
      </p:sp>
      <p:sp>
        <p:nvSpPr>
          <p:cNvPr id="3" name="Fußzeilenplatzhalter 2">
            <a:extLst>
              <a:ext uri="{FF2B5EF4-FFF2-40B4-BE49-F238E27FC236}">
                <a16:creationId xmlns:a16="http://schemas.microsoft.com/office/drawing/2014/main" id="{880884EB-C591-3E66-57A5-EDCFB217A0C0}"/>
              </a:ext>
            </a:extLst>
          </p:cNvPr>
          <p:cNvSpPr>
            <a:spLocks noGrp="1"/>
          </p:cNvSpPr>
          <p:nvPr>
            <p:ph type="ftr" sz="quarter" idx="18"/>
          </p:nvPr>
        </p:nvSpPr>
        <p:spPr/>
        <p:txBody>
          <a:bodyPr/>
          <a:lstStyle/>
          <a:p>
            <a:endParaRPr lang="de-DE"/>
          </a:p>
        </p:txBody>
      </p:sp>
      <p:sp>
        <p:nvSpPr>
          <p:cNvPr id="4" name="Foliennummernplatzhalter 3">
            <a:extLst>
              <a:ext uri="{FF2B5EF4-FFF2-40B4-BE49-F238E27FC236}">
                <a16:creationId xmlns:a16="http://schemas.microsoft.com/office/drawing/2014/main" id="{9968DC17-F9DF-BF9D-5233-BC121EE988F9}"/>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4</a:t>
            </a:fld>
            <a:endParaRPr lang="de-DE"/>
          </a:p>
        </p:txBody>
      </p:sp>
      <p:sp>
        <p:nvSpPr>
          <p:cNvPr id="13" name="Textplatzhalter 12">
            <a:extLst>
              <a:ext uri="{FF2B5EF4-FFF2-40B4-BE49-F238E27FC236}">
                <a16:creationId xmlns:a16="http://schemas.microsoft.com/office/drawing/2014/main" id="{67BA2F38-C4D0-4B95-9109-0FA6A1E84AC3}"/>
              </a:ext>
            </a:extLst>
          </p:cNvPr>
          <p:cNvSpPr>
            <a:spLocks noGrp="1"/>
          </p:cNvSpPr>
          <p:nvPr>
            <p:ph type="body" sz="quarter" idx="20"/>
          </p:nvPr>
        </p:nvSpPr>
        <p:spPr>
          <a:xfrm>
            <a:off x="6188447" y="1608111"/>
            <a:ext cx="5630448" cy="276999"/>
          </a:xfrm>
        </p:spPr>
        <p:txBody>
          <a:bodyPr/>
          <a:lstStyle/>
          <a:p>
            <a:r>
              <a:rPr lang="de-DE"/>
              <a:t>Temperatur der Mur</a:t>
            </a:r>
          </a:p>
        </p:txBody>
      </p:sp>
      <p:sp>
        <p:nvSpPr>
          <p:cNvPr id="10" name="Titel 9">
            <a:extLst>
              <a:ext uri="{FF2B5EF4-FFF2-40B4-BE49-F238E27FC236}">
                <a16:creationId xmlns:a16="http://schemas.microsoft.com/office/drawing/2014/main" id="{5EF5C3B1-0182-5B29-1552-E345E6909D19}"/>
              </a:ext>
            </a:extLst>
          </p:cNvPr>
          <p:cNvSpPr>
            <a:spLocks noGrp="1"/>
          </p:cNvSpPr>
          <p:nvPr>
            <p:ph type="title"/>
          </p:nvPr>
        </p:nvSpPr>
        <p:spPr/>
        <p:txBody>
          <a:bodyPr/>
          <a:lstStyle/>
          <a:p>
            <a:r>
              <a:rPr lang="de-DE"/>
              <a:t>Häufige Erklärungsmodelle</a:t>
            </a:r>
          </a:p>
        </p:txBody>
      </p:sp>
      <p:pic>
        <p:nvPicPr>
          <p:cNvPr id="17" name="Bildplatzhalter 16">
            <a:extLst>
              <a:ext uri="{FF2B5EF4-FFF2-40B4-BE49-F238E27FC236}">
                <a16:creationId xmlns:a16="http://schemas.microsoft.com/office/drawing/2014/main" id="{87AD55FE-8438-E393-B5F5-EB8175303AF2}"/>
              </a:ext>
            </a:extLst>
          </p:cNvPr>
          <p:cNvPicPr>
            <a:picLocks noGrp="1" noChangeAspect="1"/>
          </p:cNvPicPr>
          <p:nvPr>
            <p:ph type="pic" sz="quarter" idx="22"/>
          </p:nvPr>
        </p:nvPicPr>
        <p:blipFill rotWithShape="1">
          <a:blip r:embed="rId3"/>
          <a:srcRect l="-1" t="3706" r="858" b="744"/>
          <a:stretch>
            <a:fillRect/>
          </a:stretch>
        </p:blipFill>
        <p:spPr>
          <a:xfrm>
            <a:off x="132487" y="1940658"/>
            <a:ext cx="5636521" cy="4214482"/>
          </a:xfrm>
          <a:prstGeom prst="rect">
            <a:avLst/>
          </a:prstGeom>
        </p:spPr>
      </p:pic>
      <p:pic>
        <p:nvPicPr>
          <p:cNvPr id="18" name="Bildplatzhalter 22">
            <a:extLst>
              <a:ext uri="{FF2B5EF4-FFF2-40B4-BE49-F238E27FC236}">
                <a16:creationId xmlns:a16="http://schemas.microsoft.com/office/drawing/2014/main" id="{2C1D2F35-E17B-E367-7D5E-E0068F38F38B}"/>
              </a:ext>
            </a:extLst>
          </p:cNvPr>
          <p:cNvPicPr>
            <a:picLocks noGrp="1" noChangeAspect="1"/>
          </p:cNvPicPr>
          <p:nvPr>
            <p:ph type="pic" sz="quarter" idx="23"/>
          </p:nvPr>
        </p:nvPicPr>
        <p:blipFill rotWithShape="1">
          <a:blip r:embed="rId4"/>
          <a:srcRect t="2581" b="30098"/>
          <a:stretch>
            <a:fillRect/>
          </a:stretch>
        </p:blipFill>
        <p:spPr>
          <a:xfrm>
            <a:off x="6188447" y="1940658"/>
            <a:ext cx="5516880" cy="4017690"/>
          </a:xfrm>
          <a:prstGeom prst="rect">
            <a:avLst/>
          </a:prstGeom>
        </p:spPr>
      </p:pic>
    </p:spTree>
    <p:extLst>
      <p:ext uri="{BB962C8B-B14F-4D97-AF65-F5344CB8AC3E}">
        <p14:creationId xmlns:p14="http://schemas.microsoft.com/office/powerpoint/2010/main" val="260133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10">
            <a:extLst>
              <a:ext uri="{FF2B5EF4-FFF2-40B4-BE49-F238E27FC236}">
                <a16:creationId xmlns:a16="http://schemas.microsoft.com/office/drawing/2014/main" id="{DB89333B-D5DB-6B49-6134-201933F739C5}"/>
              </a:ext>
            </a:extLst>
          </p:cNvPr>
          <p:cNvSpPr>
            <a:spLocks noGrp="1"/>
          </p:cNvSpPr>
          <p:nvPr>
            <p:ph type="body" sz="quarter" idx="14"/>
          </p:nvPr>
        </p:nvSpPr>
        <p:spPr/>
        <p:txBody>
          <a:bodyPr/>
          <a:lstStyle/>
          <a:p>
            <a:endParaRPr lang="de-DE"/>
          </a:p>
        </p:txBody>
      </p:sp>
      <p:sp>
        <p:nvSpPr>
          <p:cNvPr id="12" name="Textplatzhalter 11">
            <a:extLst>
              <a:ext uri="{FF2B5EF4-FFF2-40B4-BE49-F238E27FC236}">
                <a16:creationId xmlns:a16="http://schemas.microsoft.com/office/drawing/2014/main" id="{BA2E42BC-B183-CCF5-A307-BDF12C587941}"/>
              </a:ext>
            </a:extLst>
          </p:cNvPr>
          <p:cNvSpPr>
            <a:spLocks noGrp="1"/>
          </p:cNvSpPr>
          <p:nvPr>
            <p:ph type="body" sz="quarter" idx="17"/>
          </p:nvPr>
        </p:nvSpPr>
        <p:spPr>
          <a:xfrm>
            <a:off x="376981" y="1608111"/>
            <a:ext cx="5631466" cy="276999"/>
          </a:xfrm>
        </p:spPr>
        <p:txBody>
          <a:bodyPr/>
          <a:lstStyle/>
          <a:p>
            <a:r>
              <a:rPr lang="de-DE"/>
              <a:t>Kormoran in der Steiermark</a:t>
            </a:r>
          </a:p>
        </p:txBody>
      </p:sp>
      <p:sp>
        <p:nvSpPr>
          <p:cNvPr id="3" name="Fußzeilenplatzhalter 2">
            <a:extLst>
              <a:ext uri="{FF2B5EF4-FFF2-40B4-BE49-F238E27FC236}">
                <a16:creationId xmlns:a16="http://schemas.microsoft.com/office/drawing/2014/main" id="{DE8F5F9C-F095-16C5-16DF-1D096D888E75}"/>
              </a:ext>
            </a:extLst>
          </p:cNvPr>
          <p:cNvSpPr>
            <a:spLocks noGrp="1"/>
          </p:cNvSpPr>
          <p:nvPr>
            <p:ph type="ftr" sz="quarter" idx="18"/>
          </p:nvPr>
        </p:nvSpPr>
        <p:spPr/>
        <p:txBody>
          <a:bodyPr/>
          <a:lstStyle/>
          <a:p>
            <a:endParaRPr lang="de-DE"/>
          </a:p>
        </p:txBody>
      </p:sp>
      <p:sp>
        <p:nvSpPr>
          <p:cNvPr id="4" name="Foliennummernplatzhalter 3">
            <a:extLst>
              <a:ext uri="{FF2B5EF4-FFF2-40B4-BE49-F238E27FC236}">
                <a16:creationId xmlns:a16="http://schemas.microsoft.com/office/drawing/2014/main" id="{340819B0-82F3-D4C6-E82D-5688A8576761}"/>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5</a:t>
            </a:fld>
            <a:endParaRPr lang="de-DE"/>
          </a:p>
        </p:txBody>
      </p:sp>
      <p:sp>
        <p:nvSpPr>
          <p:cNvPr id="13" name="Textplatzhalter 12">
            <a:extLst>
              <a:ext uri="{FF2B5EF4-FFF2-40B4-BE49-F238E27FC236}">
                <a16:creationId xmlns:a16="http://schemas.microsoft.com/office/drawing/2014/main" id="{9B563E56-B9FC-C3BD-122A-0E3F1C7F243E}"/>
              </a:ext>
            </a:extLst>
          </p:cNvPr>
          <p:cNvSpPr>
            <a:spLocks noGrp="1"/>
          </p:cNvSpPr>
          <p:nvPr>
            <p:ph type="body" sz="quarter" idx="20"/>
          </p:nvPr>
        </p:nvSpPr>
        <p:spPr>
          <a:xfrm>
            <a:off x="6188447" y="1608111"/>
            <a:ext cx="5630448" cy="276999"/>
          </a:xfrm>
        </p:spPr>
        <p:txBody>
          <a:bodyPr/>
          <a:lstStyle/>
          <a:p>
            <a:r>
              <a:rPr lang="de-DE"/>
              <a:t>Otter an der Mur</a:t>
            </a:r>
          </a:p>
        </p:txBody>
      </p:sp>
      <p:sp>
        <p:nvSpPr>
          <p:cNvPr id="10" name="Titel 9">
            <a:extLst>
              <a:ext uri="{FF2B5EF4-FFF2-40B4-BE49-F238E27FC236}">
                <a16:creationId xmlns:a16="http://schemas.microsoft.com/office/drawing/2014/main" id="{D9861B1A-9F06-B2C9-C190-638F2EBDC8F8}"/>
              </a:ext>
            </a:extLst>
          </p:cNvPr>
          <p:cNvSpPr>
            <a:spLocks noGrp="1"/>
          </p:cNvSpPr>
          <p:nvPr>
            <p:ph type="title"/>
          </p:nvPr>
        </p:nvSpPr>
        <p:spPr/>
        <p:txBody>
          <a:bodyPr/>
          <a:lstStyle/>
          <a:p>
            <a:r>
              <a:rPr lang="de-DE"/>
              <a:t>Häufige Erklärungsmodelle</a:t>
            </a:r>
          </a:p>
        </p:txBody>
      </p:sp>
      <p:pic>
        <p:nvPicPr>
          <p:cNvPr id="16" name="Bildplatzhalter 16">
            <a:extLst>
              <a:ext uri="{FF2B5EF4-FFF2-40B4-BE49-F238E27FC236}">
                <a16:creationId xmlns:a16="http://schemas.microsoft.com/office/drawing/2014/main" id="{39DBE470-AA87-773B-B3F6-F191A42E94EF}"/>
              </a:ext>
            </a:extLst>
          </p:cNvPr>
          <p:cNvPicPr>
            <a:picLocks noGrp="1" noChangeAspect="1"/>
          </p:cNvPicPr>
          <p:nvPr>
            <p:ph type="pic" sz="quarter" idx="22"/>
          </p:nvPr>
        </p:nvPicPr>
        <p:blipFill rotWithShape="1">
          <a:blip r:embed="rId3"/>
          <a:srcRect l="816" t="5524" r="5877" b="1254"/>
          <a:stretch>
            <a:fillRect/>
          </a:stretch>
        </p:blipFill>
        <p:spPr>
          <a:xfrm>
            <a:off x="204716" y="1885110"/>
            <a:ext cx="5798838" cy="4326059"/>
          </a:xfrm>
          <a:prstGeom prst="rect">
            <a:avLst/>
          </a:prstGeom>
        </p:spPr>
      </p:pic>
      <p:pic>
        <p:nvPicPr>
          <p:cNvPr id="5" name="Bildplatzhalter 18">
            <a:extLst>
              <a:ext uri="{FF2B5EF4-FFF2-40B4-BE49-F238E27FC236}">
                <a16:creationId xmlns:a16="http://schemas.microsoft.com/office/drawing/2014/main" id="{32E68634-1F87-EB28-4974-B5A02D90018A}"/>
              </a:ext>
            </a:extLst>
          </p:cNvPr>
          <p:cNvPicPr>
            <a:picLocks noGrp="1" noChangeAspect="1"/>
          </p:cNvPicPr>
          <p:nvPr>
            <p:ph type="pic" sz="quarter" idx="23"/>
          </p:nvPr>
        </p:nvPicPr>
        <p:blipFill rotWithShape="1">
          <a:blip r:embed="rId4"/>
          <a:srcRect t="4660" b="4660"/>
          <a:stretch>
            <a:fillRect/>
          </a:stretch>
        </p:blipFill>
        <p:spPr>
          <a:xfrm>
            <a:off x="6188075" y="2162175"/>
            <a:ext cx="5630863" cy="3427413"/>
          </a:xfrm>
          <a:prstGeom prst="rect">
            <a:avLst/>
          </a:prstGeom>
        </p:spPr>
      </p:pic>
      <p:sp>
        <p:nvSpPr>
          <p:cNvPr id="9" name="Textfeld 8">
            <a:extLst>
              <a:ext uri="{FF2B5EF4-FFF2-40B4-BE49-F238E27FC236}">
                <a16:creationId xmlns:a16="http://schemas.microsoft.com/office/drawing/2014/main" id="{93C5D4B8-6944-9E97-6A43-B2EC204EDB94}"/>
              </a:ext>
            </a:extLst>
          </p:cNvPr>
          <p:cNvSpPr txBox="1"/>
          <p:nvPr/>
        </p:nvSpPr>
        <p:spPr>
          <a:xfrm rot="16200000">
            <a:off x="4879881" y="3660203"/>
            <a:ext cx="2869779" cy="246221"/>
          </a:xfrm>
          <a:prstGeom prst="rect">
            <a:avLst/>
          </a:prstGeom>
          <a:solidFill>
            <a:schemeClr val="bg1"/>
          </a:solidFill>
        </p:spPr>
        <p:txBody>
          <a:bodyPr wrap="square" lIns="0" tIns="0" rIns="0" bIns="0" rtlCol="0">
            <a:spAutoFit/>
          </a:bodyPr>
          <a:lstStyle/>
          <a:p>
            <a:pPr algn="l"/>
            <a:r>
              <a:rPr lang="de-DE" sz="1600">
                <a:solidFill>
                  <a:srgbClr val="000000"/>
                </a:solidFill>
              </a:rPr>
              <a:t>Anzahl Losungen / Brücke</a:t>
            </a:r>
          </a:p>
        </p:txBody>
      </p:sp>
      <p:sp>
        <p:nvSpPr>
          <p:cNvPr id="15" name="Textfeld 14">
            <a:extLst>
              <a:ext uri="{FF2B5EF4-FFF2-40B4-BE49-F238E27FC236}">
                <a16:creationId xmlns:a16="http://schemas.microsoft.com/office/drawing/2014/main" id="{829E0127-BB01-68CE-B907-D027C4C741B3}"/>
              </a:ext>
            </a:extLst>
          </p:cNvPr>
          <p:cNvSpPr txBox="1"/>
          <p:nvPr/>
        </p:nvSpPr>
        <p:spPr>
          <a:xfrm>
            <a:off x="8716707" y="5466477"/>
            <a:ext cx="2869779" cy="246221"/>
          </a:xfrm>
          <a:prstGeom prst="rect">
            <a:avLst/>
          </a:prstGeom>
          <a:solidFill>
            <a:schemeClr val="bg1"/>
          </a:solidFill>
        </p:spPr>
        <p:txBody>
          <a:bodyPr wrap="square" lIns="0" tIns="0" rIns="0" bIns="0" rtlCol="0">
            <a:spAutoFit/>
          </a:bodyPr>
          <a:lstStyle/>
          <a:p>
            <a:pPr algn="l"/>
            <a:r>
              <a:rPr lang="de-DE" sz="1600">
                <a:solidFill>
                  <a:srgbClr val="000000"/>
                </a:solidFill>
              </a:rPr>
              <a:t>Jahr</a:t>
            </a:r>
          </a:p>
        </p:txBody>
      </p:sp>
    </p:spTree>
    <p:extLst>
      <p:ext uri="{BB962C8B-B14F-4D97-AF65-F5344CB8AC3E}">
        <p14:creationId xmlns:p14="http://schemas.microsoft.com/office/powerpoint/2010/main" val="155834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F157-1C76-ACF4-6623-42D9909C9E2C}"/>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11044E96-DA71-DF59-E800-EA8B1C04A41D}"/>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45CDC51C-C41A-385E-B34C-00E7F6BCDB15}"/>
              </a:ext>
            </a:extLst>
          </p:cNvPr>
          <p:cNvSpPr>
            <a:spLocks noGrp="1"/>
          </p:cNvSpPr>
          <p:nvPr>
            <p:ph type="body" sz="quarter" idx="17"/>
          </p:nvPr>
        </p:nvSpPr>
        <p:spPr>
          <a:xfrm>
            <a:off x="376982" y="1608111"/>
            <a:ext cx="3694310" cy="276999"/>
          </a:xfrm>
        </p:spPr>
        <p:txBody>
          <a:bodyPr/>
          <a:lstStyle/>
          <a:p>
            <a:r>
              <a:rPr lang="de-DE"/>
              <a:t>Enns</a:t>
            </a:r>
          </a:p>
        </p:txBody>
      </p:sp>
      <p:sp>
        <p:nvSpPr>
          <p:cNvPr id="4" name="Titel 3">
            <a:extLst>
              <a:ext uri="{FF2B5EF4-FFF2-40B4-BE49-F238E27FC236}">
                <a16:creationId xmlns:a16="http://schemas.microsoft.com/office/drawing/2014/main" id="{586A8ED0-BE7C-39EE-66C0-54F51D747E47}"/>
              </a:ext>
            </a:extLst>
          </p:cNvPr>
          <p:cNvSpPr>
            <a:spLocks noGrp="1"/>
          </p:cNvSpPr>
          <p:nvPr>
            <p:ph type="title"/>
          </p:nvPr>
        </p:nvSpPr>
        <p:spPr/>
        <p:txBody>
          <a:bodyPr/>
          <a:lstStyle/>
          <a:p>
            <a:r>
              <a:rPr lang="de-DE"/>
              <a:t>Häufige Erklärungsmodelle - Prädatoren</a:t>
            </a:r>
          </a:p>
        </p:txBody>
      </p:sp>
      <p:sp>
        <p:nvSpPr>
          <p:cNvPr id="5" name="Fußzeilenplatzhalter 4">
            <a:extLst>
              <a:ext uri="{FF2B5EF4-FFF2-40B4-BE49-F238E27FC236}">
                <a16:creationId xmlns:a16="http://schemas.microsoft.com/office/drawing/2014/main" id="{EFC6E7A8-4EB5-47C4-3C2C-C17F0D74B1E9}"/>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2C517198-5318-C64A-AEC8-51D94BE83FB2}"/>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6</a:t>
            </a:fld>
            <a:endParaRPr lang="de-DE"/>
          </a:p>
        </p:txBody>
      </p:sp>
      <p:sp>
        <p:nvSpPr>
          <p:cNvPr id="7" name="Textplatzhalter 6">
            <a:extLst>
              <a:ext uri="{FF2B5EF4-FFF2-40B4-BE49-F238E27FC236}">
                <a16:creationId xmlns:a16="http://schemas.microsoft.com/office/drawing/2014/main" id="{16E54C43-7471-1D19-30D4-258D977A721F}"/>
              </a:ext>
            </a:extLst>
          </p:cNvPr>
          <p:cNvSpPr>
            <a:spLocks noGrp="1"/>
          </p:cNvSpPr>
          <p:nvPr>
            <p:ph type="body" sz="quarter" idx="20"/>
          </p:nvPr>
        </p:nvSpPr>
        <p:spPr>
          <a:xfrm>
            <a:off x="4252310" y="1608111"/>
            <a:ext cx="3693292" cy="276999"/>
          </a:xfrm>
        </p:spPr>
        <p:txBody>
          <a:bodyPr/>
          <a:lstStyle/>
          <a:p>
            <a:r>
              <a:rPr lang="de-DE"/>
              <a:t>Drau</a:t>
            </a:r>
          </a:p>
        </p:txBody>
      </p:sp>
      <p:sp>
        <p:nvSpPr>
          <p:cNvPr id="8" name="Textplatzhalter 7">
            <a:extLst>
              <a:ext uri="{FF2B5EF4-FFF2-40B4-BE49-F238E27FC236}">
                <a16:creationId xmlns:a16="http://schemas.microsoft.com/office/drawing/2014/main" id="{322A29B3-E7C1-7912-2B50-882D2270A73A}"/>
              </a:ext>
            </a:extLst>
          </p:cNvPr>
          <p:cNvSpPr>
            <a:spLocks noGrp="1"/>
          </p:cNvSpPr>
          <p:nvPr>
            <p:ph type="body" sz="quarter" idx="21"/>
          </p:nvPr>
        </p:nvSpPr>
        <p:spPr>
          <a:xfrm>
            <a:off x="8126620" y="1608111"/>
            <a:ext cx="3693292" cy="276999"/>
          </a:xfrm>
        </p:spPr>
        <p:txBody>
          <a:bodyPr/>
          <a:lstStyle/>
          <a:p>
            <a:r>
              <a:rPr lang="de-DE"/>
              <a:t>Gail</a:t>
            </a:r>
          </a:p>
        </p:txBody>
      </p:sp>
      <p:pic>
        <p:nvPicPr>
          <p:cNvPr id="21" name="Bildplatzhalter 20">
            <a:extLst>
              <a:ext uri="{FF2B5EF4-FFF2-40B4-BE49-F238E27FC236}">
                <a16:creationId xmlns:a16="http://schemas.microsoft.com/office/drawing/2014/main" id="{C4C96AFA-55C3-DD55-B2EB-04C04FE980FE}"/>
              </a:ext>
            </a:extLst>
          </p:cNvPr>
          <p:cNvPicPr>
            <a:picLocks noGrp="1" noChangeAspect="1"/>
          </p:cNvPicPr>
          <p:nvPr>
            <p:ph type="pic" sz="quarter" idx="22"/>
          </p:nvPr>
        </p:nvPicPr>
        <p:blipFill>
          <a:blip r:embed="rId3"/>
          <a:srcRect l="544" r="544"/>
          <a:stretch/>
        </p:blipFill>
        <p:spPr bwMode="auto">
          <a:xfrm>
            <a:off x="377825" y="2162175"/>
            <a:ext cx="3694113" cy="2811463"/>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22" name="Textfeld 21">
            <a:extLst>
              <a:ext uri="{FF2B5EF4-FFF2-40B4-BE49-F238E27FC236}">
                <a16:creationId xmlns:a16="http://schemas.microsoft.com/office/drawing/2014/main" id="{C9B34419-A6B0-CD97-785F-08070829A15F}"/>
              </a:ext>
            </a:extLst>
          </p:cNvPr>
          <p:cNvSpPr txBox="1"/>
          <p:nvPr/>
        </p:nvSpPr>
        <p:spPr>
          <a:xfrm>
            <a:off x="371475" y="5032736"/>
            <a:ext cx="3699817" cy="1384995"/>
          </a:xfrm>
          <a:prstGeom prst="rect">
            <a:avLst/>
          </a:prstGeom>
          <a:noFill/>
        </p:spPr>
        <p:txBody>
          <a:bodyPr wrap="square">
            <a:spAutoFit/>
          </a:bodyPr>
          <a:lstStyle/>
          <a:p>
            <a:r>
              <a:rPr lang="en-US" sz="1400" b="0" i="0" err="1">
                <a:solidFill>
                  <a:srgbClr val="222222"/>
                </a:solidFill>
                <a:effectLst/>
                <a:latin typeface="Arial" panose="020B0604020202020204" pitchFamily="34" charset="0"/>
              </a:rPr>
              <a:t>Rückgang</a:t>
            </a:r>
            <a:r>
              <a:rPr lang="en-US" sz="1400" b="0" i="0">
                <a:solidFill>
                  <a:srgbClr val="222222"/>
                </a:solidFill>
                <a:effectLst/>
                <a:latin typeface="Arial" panose="020B0604020202020204" pitchFamily="34" charset="0"/>
              </a:rPr>
              <a:t> </a:t>
            </a:r>
            <a:r>
              <a:rPr lang="en-US" sz="1400" b="0" i="0" err="1">
                <a:solidFill>
                  <a:srgbClr val="222222"/>
                </a:solidFill>
                <a:effectLst/>
                <a:latin typeface="Arial" panose="020B0604020202020204" pitchFamily="34" charset="0"/>
              </a:rPr>
              <a:t>zwischen</a:t>
            </a:r>
            <a:r>
              <a:rPr lang="en-US" sz="1400" b="0" i="0">
                <a:solidFill>
                  <a:srgbClr val="222222"/>
                </a:solidFill>
                <a:effectLst/>
                <a:latin typeface="Arial" panose="020B0604020202020204" pitchFamily="34" charset="0"/>
              </a:rPr>
              <a:t> 1994 und 1998 und </a:t>
            </a:r>
            <a:r>
              <a:rPr lang="en-US" sz="1400" err="1">
                <a:solidFill>
                  <a:srgbClr val="222222"/>
                </a:solidFill>
                <a:latin typeface="Arial" panose="020B0604020202020204" pitchFamily="34" charset="0"/>
              </a:rPr>
              <a:t>geringe</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Dichten</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seit</a:t>
            </a:r>
            <a:r>
              <a:rPr lang="en-US" sz="1400">
                <a:solidFill>
                  <a:srgbClr val="222222"/>
                </a:solidFill>
                <a:latin typeface="Arial" panose="020B0604020202020204" pitchFamily="34" charset="0"/>
              </a:rPr>
              <a:t> 1998 auf </a:t>
            </a:r>
            <a:r>
              <a:rPr lang="en-US" sz="1400" err="1">
                <a:solidFill>
                  <a:srgbClr val="222222"/>
                </a:solidFill>
                <a:latin typeface="Arial" panose="020B0604020202020204" pitchFamily="34" charset="0"/>
              </a:rPr>
              <a:t>Kormoran</a:t>
            </a:r>
            <a:r>
              <a:rPr lang="en-US" sz="1400">
                <a:solidFill>
                  <a:srgbClr val="222222"/>
                </a:solidFill>
                <a:latin typeface="Arial" panose="020B0604020202020204" pitchFamily="34" charset="0"/>
              </a:rPr>
              <a:t> </a:t>
            </a:r>
            <a:r>
              <a:rPr lang="en-US" sz="1400" err="1">
                <a:solidFill>
                  <a:srgbClr val="222222"/>
                </a:solidFill>
                <a:latin typeface="Arial" panose="020B0604020202020204" pitchFamily="34" charset="0"/>
              </a:rPr>
              <a:t>zurückgeführt</a:t>
            </a:r>
            <a:r>
              <a:rPr lang="en-US" sz="1400">
                <a:solidFill>
                  <a:srgbClr val="222222"/>
                </a:solidFill>
                <a:latin typeface="Arial" panose="020B0604020202020204" pitchFamily="34" charset="0"/>
              </a:rPr>
              <a:t> (Zauner 1999, Wiesner et al. 2008, Gumpinger &amp; </a:t>
            </a:r>
            <a:r>
              <a:rPr lang="en-US" sz="1400" err="1">
                <a:solidFill>
                  <a:srgbClr val="222222"/>
                </a:solidFill>
                <a:latin typeface="Arial" panose="020B0604020202020204" pitchFamily="34" charset="0"/>
              </a:rPr>
              <a:t>Lumesberger-Loisl</a:t>
            </a:r>
            <a:r>
              <a:rPr lang="en-US" sz="1400">
                <a:solidFill>
                  <a:srgbClr val="222222"/>
                </a:solidFill>
                <a:latin typeface="Arial" panose="020B0604020202020204" pitchFamily="34" charset="0"/>
              </a:rPr>
              <a:t> 2015) </a:t>
            </a:r>
          </a:p>
          <a:p>
            <a:endParaRPr lang="de-DE" sz="1400"/>
          </a:p>
        </p:txBody>
      </p:sp>
      <p:pic>
        <p:nvPicPr>
          <p:cNvPr id="40" name="Bildplatzhalter 39">
            <a:extLst>
              <a:ext uri="{FF2B5EF4-FFF2-40B4-BE49-F238E27FC236}">
                <a16:creationId xmlns:a16="http://schemas.microsoft.com/office/drawing/2014/main" id="{B10B74BE-A725-39D8-DE94-A3562DE191CB}"/>
              </a:ext>
            </a:extLst>
          </p:cNvPr>
          <p:cNvPicPr>
            <a:picLocks noGrp="1" noChangeAspect="1"/>
          </p:cNvPicPr>
          <p:nvPr>
            <p:ph type="pic" sz="quarter" idx="23"/>
          </p:nvPr>
        </p:nvPicPr>
        <p:blipFill>
          <a:blip r:embed="rId4"/>
          <a:srcRect l="2156" r="2156"/>
          <a:stretch/>
        </p:blipFill>
        <p:spPr bwMode="auto">
          <a:xfrm>
            <a:off x="4252913" y="2162175"/>
            <a:ext cx="3692525" cy="2524125"/>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1" name="Textfeld 40">
            <a:extLst>
              <a:ext uri="{FF2B5EF4-FFF2-40B4-BE49-F238E27FC236}">
                <a16:creationId xmlns:a16="http://schemas.microsoft.com/office/drawing/2014/main" id="{2AD6D568-79AC-D052-B83C-8150038C82A0}"/>
              </a:ext>
            </a:extLst>
          </p:cNvPr>
          <p:cNvSpPr txBox="1"/>
          <p:nvPr/>
        </p:nvSpPr>
        <p:spPr>
          <a:xfrm>
            <a:off x="4129354" y="5032736"/>
            <a:ext cx="3699817" cy="1384995"/>
          </a:xfrm>
          <a:prstGeom prst="rect">
            <a:avLst/>
          </a:prstGeom>
          <a:noFill/>
        </p:spPr>
        <p:txBody>
          <a:bodyPr wrap="square">
            <a:spAutoFit/>
          </a:bodyPr>
          <a:lstStyle/>
          <a:p>
            <a:r>
              <a:rPr lang="de-DE" sz="1400" i="1">
                <a:solidFill>
                  <a:srgbClr val="222222"/>
                </a:solidFill>
                <a:latin typeface="Arial" panose="020B0604020202020204" pitchFamily="34" charset="0"/>
              </a:rPr>
              <a:t>„Der massive Rückgang der </a:t>
            </a:r>
            <a:r>
              <a:rPr lang="de-DE" sz="1400" i="1" err="1">
                <a:solidFill>
                  <a:srgbClr val="222222"/>
                </a:solidFill>
                <a:latin typeface="Arial" panose="020B0604020202020204" pitchFamily="34" charset="0"/>
              </a:rPr>
              <a:t>Äsche</a:t>
            </a:r>
            <a:r>
              <a:rPr lang="de-DE" sz="1400" i="1">
                <a:solidFill>
                  <a:srgbClr val="222222"/>
                </a:solidFill>
                <a:latin typeface="Arial" panose="020B0604020202020204" pitchFamily="34" charset="0"/>
              </a:rPr>
              <a:t> zwischen 1998 und 2002 fällt zeitlich mit einer stark ausgeprägten winterlichen Besiedelung Kärntens durch den Kormoran zusammen.“</a:t>
            </a:r>
          </a:p>
          <a:p>
            <a:r>
              <a:rPr lang="de-DE" sz="1400">
                <a:solidFill>
                  <a:srgbClr val="222222"/>
                </a:solidFill>
                <a:latin typeface="Arial" panose="020B0604020202020204" pitchFamily="34" charset="0"/>
              </a:rPr>
              <a:t>(Schmutz et al. 2023)</a:t>
            </a:r>
            <a:endParaRPr lang="de-DE" sz="1400"/>
          </a:p>
        </p:txBody>
      </p:sp>
      <p:pic>
        <p:nvPicPr>
          <p:cNvPr id="48" name="Bildplatzhalter 47">
            <a:extLst>
              <a:ext uri="{FF2B5EF4-FFF2-40B4-BE49-F238E27FC236}">
                <a16:creationId xmlns:a16="http://schemas.microsoft.com/office/drawing/2014/main" id="{2187D599-2598-9564-F059-04D966829820}"/>
              </a:ext>
            </a:extLst>
          </p:cNvPr>
          <p:cNvPicPr>
            <a:picLocks noGrp="1" noChangeAspect="1"/>
          </p:cNvPicPr>
          <p:nvPr>
            <p:ph type="pic" sz="quarter" idx="24"/>
          </p:nvPr>
        </p:nvPicPr>
        <p:blipFill>
          <a:blip r:embed="rId5"/>
          <a:srcRect l="1070" r="1070"/>
          <a:stretch/>
        </p:blipFill>
        <p:spPr bwMode="auto">
          <a:xfrm>
            <a:off x="8126413" y="2162175"/>
            <a:ext cx="3694112" cy="2409825"/>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49" name="Textfeld 48">
            <a:extLst>
              <a:ext uri="{FF2B5EF4-FFF2-40B4-BE49-F238E27FC236}">
                <a16:creationId xmlns:a16="http://schemas.microsoft.com/office/drawing/2014/main" id="{2541D06A-0B01-7697-41E2-5FFCAD1A7AB1}"/>
              </a:ext>
            </a:extLst>
          </p:cNvPr>
          <p:cNvSpPr txBox="1"/>
          <p:nvPr/>
        </p:nvSpPr>
        <p:spPr>
          <a:xfrm>
            <a:off x="8120095" y="5032735"/>
            <a:ext cx="3699817" cy="1169551"/>
          </a:xfrm>
          <a:prstGeom prst="rect">
            <a:avLst/>
          </a:prstGeom>
          <a:noFill/>
        </p:spPr>
        <p:txBody>
          <a:bodyPr wrap="square">
            <a:spAutoFit/>
          </a:bodyPr>
          <a:lstStyle/>
          <a:p>
            <a:r>
              <a:rPr lang="de-DE" sz="1400" i="1">
                <a:solidFill>
                  <a:srgbClr val="222222"/>
                </a:solidFill>
                <a:latin typeface="Arial" panose="020B0604020202020204" pitchFamily="34" charset="0"/>
              </a:rPr>
              <a:t>„Zusätzlich trat spätestens ab dem Jahre 2009 der Fischotter auf, …dies war mit einem weiteren Rückgang der meisten Futterfischarten verbunden….“</a:t>
            </a:r>
          </a:p>
          <a:p>
            <a:r>
              <a:rPr lang="de-DE" sz="1400">
                <a:solidFill>
                  <a:srgbClr val="222222"/>
                </a:solidFill>
                <a:latin typeface="Arial" panose="020B0604020202020204" pitchFamily="34" charset="0"/>
              </a:rPr>
              <a:t>(Schmutz et al. 2023)</a:t>
            </a:r>
            <a:endParaRPr lang="de-DE" sz="1400"/>
          </a:p>
        </p:txBody>
      </p:sp>
    </p:spTree>
    <p:extLst>
      <p:ext uri="{BB962C8B-B14F-4D97-AF65-F5344CB8AC3E}">
        <p14:creationId xmlns:p14="http://schemas.microsoft.com/office/powerpoint/2010/main" val="937953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4ABF4-B0A1-4585-C39E-DA1BF67CD2FB}"/>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08CC15A3-1EFE-34F8-EED0-25FEAD98E725}"/>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F740F417-A954-732C-E5D8-FD0B197E67EB}"/>
              </a:ext>
            </a:extLst>
          </p:cNvPr>
          <p:cNvSpPr>
            <a:spLocks noGrp="1"/>
          </p:cNvSpPr>
          <p:nvPr>
            <p:ph type="body" sz="quarter" idx="17"/>
          </p:nvPr>
        </p:nvSpPr>
        <p:spPr>
          <a:xfrm>
            <a:off x="376982" y="1229422"/>
            <a:ext cx="3694310" cy="276999"/>
          </a:xfrm>
        </p:spPr>
        <p:txBody>
          <a:bodyPr/>
          <a:lstStyle/>
          <a:p>
            <a:r>
              <a:rPr lang="de-DE"/>
              <a:t> Angler in Österreich</a:t>
            </a:r>
          </a:p>
        </p:txBody>
      </p:sp>
      <p:sp>
        <p:nvSpPr>
          <p:cNvPr id="4" name="Titel 3">
            <a:extLst>
              <a:ext uri="{FF2B5EF4-FFF2-40B4-BE49-F238E27FC236}">
                <a16:creationId xmlns:a16="http://schemas.microsoft.com/office/drawing/2014/main" id="{AE2A26E5-1147-AEF2-E837-990FED306B57}"/>
              </a:ext>
            </a:extLst>
          </p:cNvPr>
          <p:cNvSpPr>
            <a:spLocks noGrp="1"/>
          </p:cNvSpPr>
          <p:nvPr>
            <p:ph type="title"/>
          </p:nvPr>
        </p:nvSpPr>
        <p:spPr/>
        <p:txBody>
          <a:bodyPr/>
          <a:lstStyle/>
          <a:p>
            <a:r>
              <a:rPr lang="de-DE"/>
              <a:t>Weniger häufige Erklärungsmodelle</a:t>
            </a:r>
          </a:p>
        </p:txBody>
      </p:sp>
      <p:sp>
        <p:nvSpPr>
          <p:cNvPr id="5" name="Fußzeilenplatzhalter 4">
            <a:extLst>
              <a:ext uri="{FF2B5EF4-FFF2-40B4-BE49-F238E27FC236}">
                <a16:creationId xmlns:a16="http://schemas.microsoft.com/office/drawing/2014/main" id="{049B2870-2676-49C4-1697-642002092773}"/>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549DCD88-8C8C-CECF-2883-3F2A406A7DEC}"/>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7</a:t>
            </a:fld>
            <a:endParaRPr lang="de-DE"/>
          </a:p>
        </p:txBody>
      </p:sp>
      <p:sp>
        <p:nvSpPr>
          <p:cNvPr id="7" name="Textplatzhalter 6">
            <a:extLst>
              <a:ext uri="{FF2B5EF4-FFF2-40B4-BE49-F238E27FC236}">
                <a16:creationId xmlns:a16="http://schemas.microsoft.com/office/drawing/2014/main" id="{EA8993FE-2B17-DF73-725B-1DA8208EBEBC}"/>
              </a:ext>
            </a:extLst>
          </p:cNvPr>
          <p:cNvSpPr>
            <a:spLocks noGrp="1"/>
          </p:cNvSpPr>
          <p:nvPr>
            <p:ph type="body" sz="quarter" idx="20"/>
          </p:nvPr>
        </p:nvSpPr>
        <p:spPr>
          <a:xfrm>
            <a:off x="4252310" y="1229422"/>
            <a:ext cx="3693292" cy="276999"/>
          </a:xfrm>
        </p:spPr>
        <p:txBody>
          <a:bodyPr/>
          <a:lstStyle/>
          <a:p>
            <a:r>
              <a:rPr lang="de-DE"/>
              <a:t>Nährstoffe in der Mur</a:t>
            </a:r>
          </a:p>
        </p:txBody>
      </p:sp>
      <p:sp>
        <p:nvSpPr>
          <p:cNvPr id="8" name="Textplatzhalter 7">
            <a:extLst>
              <a:ext uri="{FF2B5EF4-FFF2-40B4-BE49-F238E27FC236}">
                <a16:creationId xmlns:a16="http://schemas.microsoft.com/office/drawing/2014/main" id="{2A73DEF7-FB64-4937-63D1-8DB20621E2B1}"/>
              </a:ext>
            </a:extLst>
          </p:cNvPr>
          <p:cNvSpPr>
            <a:spLocks noGrp="1"/>
          </p:cNvSpPr>
          <p:nvPr>
            <p:ph type="body" sz="quarter" idx="21"/>
          </p:nvPr>
        </p:nvSpPr>
        <p:spPr>
          <a:xfrm>
            <a:off x="8126620" y="1229422"/>
            <a:ext cx="3693292" cy="553998"/>
          </a:xfrm>
        </p:spPr>
        <p:txBody>
          <a:bodyPr/>
          <a:lstStyle/>
          <a:p>
            <a:r>
              <a:rPr lang="de-DE"/>
              <a:t>Produktion von Besatzfischen in Österreich (Bsp. </a:t>
            </a:r>
            <a:r>
              <a:rPr lang="de-DE" err="1"/>
              <a:t>Huchenproduktion</a:t>
            </a:r>
            <a:r>
              <a:rPr lang="de-DE"/>
              <a:t>)</a:t>
            </a:r>
          </a:p>
        </p:txBody>
      </p:sp>
      <p:pic>
        <p:nvPicPr>
          <p:cNvPr id="13" name="Bildplatzhalter 12">
            <a:extLst>
              <a:ext uri="{FF2B5EF4-FFF2-40B4-BE49-F238E27FC236}">
                <a16:creationId xmlns:a16="http://schemas.microsoft.com/office/drawing/2014/main" id="{DBA311A3-3732-F7B4-5515-9C5ED643A22D}"/>
              </a:ext>
            </a:extLst>
          </p:cNvPr>
          <p:cNvPicPr>
            <a:picLocks noGrp="1" noChangeAspect="1"/>
          </p:cNvPicPr>
          <p:nvPr>
            <p:ph type="pic" sz="quarter" idx="22"/>
          </p:nvPr>
        </p:nvPicPr>
        <p:blipFill>
          <a:blip r:embed="rId3"/>
          <a:srcRect l="1075" r="1075"/>
          <a:stretch>
            <a:fillRect/>
          </a:stretch>
        </p:blipFill>
        <p:spPr>
          <a:xfrm>
            <a:off x="377825" y="1540528"/>
            <a:ext cx="3694113" cy="2928938"/>
          </a:xfrm>
          <a:prstGeom prst="rect">
            <a:avLst/>
          </a:prstGeom>
        </p:spPr>
      </p:pic>
      <p:pic>
        <p:nvPicPr>
          <p:cNvPr id="22" name="Bildplatzhalter 11">
            <a:extLst>
              <a:ext uri="{FF2B5EF4-FFF2-40B4-BE49-F238E27FC236}">
                <a16:creationId xmlns:a16="http://schemas.microsoft.com/office/drawing/2014/main" id="{EFA5BDFA-7B24-F3D9-7499-6B0E3EEF39A0}"/>
              </a:ext>
            </a:extLst>
          </p:cNvPr>
          <p:cNvPicPr>
            <a:picLocks noGrp="1" noChangeAspect="1"/>
          </p:cNvPicPr>
          <p:nvPr>
            <p:ph type="pic" sz="quarter" idx="23"/>
          </p:nvPr>
        </p:nvPicPr>
        <p:blipFill>
          <a:blip r:embed="rId4"/>
          <a:srcRect t="184" b="184"/>
          <a:stretch>
            <a:fillRect/>
          </a:stretch>
        </p:blipFill>
        <p:spPr>
          <a:xfrm>
            <a:off x="4252913" y="1549408"/>
            <a:ext cx="3692525" cy="3552825"/>
          </a:xfrm>
          <a:prstGeom prst="rect">
            <a:avLst/>
          </a:prstGeom>
        </p:spPr>
      </p:pic>
      <p:pic>
        <p:nvPicPr>
          <p:cNvPr id="38" name="Bildplatzhalter 37">
            <a:extLst>
              <a:ext uri="{FF2B5EF4-FFF2-40B4-BE49-F238E27FC236}">
                <a16:creationId xmlns:a16="http://schemas.microsoft.com/office/drawing/2014/main" id="{C1382D97-B8AE-59A1-4CE2-4AF58138DF2F}"/>
              </a:ext>
            </a:extLst>
          </p:cNvPr>
          <p:cNvPicPr>
            <a:picLocks noGrp="1" noChangeAspect="1"/>
          </p:cNvPicPr>
          <p:nvPr>
            <p:ph type="pic" sz="quarter" idx="24"/>
          </p:nvPr>
        </p:nvPicPr>
        <p:blipFill>
          <a:blip r:embed="rId5"/>
          <a:srcRect t="1024" b="1024"/>
          <a:stretch>
            <a:fillRect/>
          </a:stretch>
        </p:blipFill>
        <p:spPr>
          <a:xfrm>
            <a:off x="8126413" y="1854495"/>
            <a:ext cx="3694112" cy="2628900"/>
          </a:xfrm>
          <a:prstGeom prst="rect">
            <a:avLst/>
          </a:prstGeom>
        </p:spPr>
      </p:pic>
      <p:sp>
        <p:nvSpPr>
          <p:cNvPr id="9" name="Textfeld 8">
            <a:extLst>
              <a:ext uri="{FF2B5EF4-FFF2-40B4-BE49-F238E27FC236}">
                <a16:creationId xmlns:a16="http://schemas.microsoft.com/office/drawing/2014/main" id="{43F5D33F-5019-D48E-8E3A-3966811D6186}"/>
              </a:ext>
            </a:extLst>
          </p:cNvPr>
          <p:cNvSpPr txBox="1"/>
          <p:nvPr/>
        </p:nvSpPr>
        <p:spPr>
          <a:xfrm>
            <a:off x="371475" y="4575638"/>
            <a:ext cx="4052743" cy="954107"/>
          </a:xfrm>
          <a:prstGeom prst="rect">
            <a:avLst/>
          </a:prstGeom>
          <a:noFill/>
        </p:spPr>
        <p:txBody>
          <a:bodyPr wrap="square">
            <a:spAutoFit/>
          </a:bodyPr>
          <a:lstStyle/>
          <a:p>
            <a:r>
              <a:rPr lang="en-US" sz="1400" b="0" i="0" err="1">
                <a:solidFill>
                  <a:srgbClr val="222222"/>
                </a:solidFill>
                <a:effectLst/>
                <a:latin typeface="Arial" panose="020B0604020202020204" pitchFamily="34" charset="0"/>
              </a:rPr>
              <a:t>Angelfischerei</a:t>
            </a:r>
            <a:r>
              <a:rPr lang="en-US" sz="1400" b="0" i="0">
                <a:solidFill>
                  <a:srgbClr val="222222"/>
                </a:solidFill>
                <a:effectLst/>
                <a:latin typeface="Arial" panose="020B0604020202020204" pitchFamily="34" charset="0"/>
              </a:rPr>
              <a:t> in Österreich</a:t>
            </a:r>
            <a:br>
              <a:rPr lang="en-US" sz="1400" b="0" i="0">
                <a:solidFill>
                  <a:srgbClr val="222222"/>
                </a:solidFill>
                <a:effectLst/>
                <a:latin typeface="Arial" panose="020B0604020202020204" pitchFamily="34" charset="0"/>
              </a:rPr>
            </a:br>
            <a:r>
              <a:rPr lang="en-US" sz="1400" b="0" i="0" err="1">
                <a:solidFill>
                  <a:srgbClr val="222222"/>
                </a:solidFill>
                <a:effectLst/>
                <a:latin typeface="Arial" panose="020B0604020202020204" pitchFamily="34" charset="0"/>
              </a:rPr>
              <a:t>Umfragen</a:t>
            </a:r>
            <a:r>
              <a:rPr lang="en-US" sz="1400" b="0" i="0">
                <a:solidFill>
                  <a:srgbClr val="222222"/>
                </a:solidFill>
                <a:effectLst/>
                <a:latin typeface="Arial" panose="020B0604020202020204" pitchFamily="34" charset="0"/>
              </a:rPr>
              <a:t> 2000 (Kohl) und 2022 (Behr et al. 2023)</a:t>
            </a:r>
          </a:p>
          <a:p>
            <a:endParaRPr lang="de-DE" sz="1400"/>
          </a:p>
        </p:txBody>
      </p:sp>
    </p:spTree>
    <p:extLst>
      <p:ext uri="{BB962C8B-B14F-4D97-AF65-F5344CB8AC3E}">
        <p14:creationId xmlns:p14="http://schemas.microsoft.com/office/powerpoint/2010/main" val="28636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D135C-CF78-33B0-0FAF-E319EAB26C0C}"/>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AD62E897-38D8-EA5B-6DB5-EC296FC82E1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AD62E897-38D8-EA5B-6DB5-EC296FC82E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81C679F9-4A67-2AC2-891D-0953AA2A3340}"/>
              </a:ext>
            </a:extLst>
          </p:cNvPr>
          <p:cNvSpPr>
            <a:spLocks noGrp="1"/>
          </p:cNvSpPr>
          <p:nvPr>
            <p:ph type="ftr"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a:ln>
                <a:noFill/>
              </a:ln>
              <a:solidFill>
                <a:srgbClr val="00488E"/>
              </a:solidFill>
              <a:effectLst/>
              <a:uLnTx/>
              <a:uFillTx/>
              <a:latin typeface="Arial"/>
              <a:ea typeface="MS PGothic"/>
              <a:cs typeface="+mn-cs"/>
            </a:endParaRPr>
          </a:p>
        </p:txBody>
      </p:sp>
      <p:sp>
        <p:nvSpPr>
          <p:cNvPr id="6" name="Textplatzhalter 5">
            <a:extLst>
              <a:ext uri="{FF2B5EF4-FFF2-40B4-BE49-F238E27FC236}">
                <a16:creationId xmlns:a16="http://schemas.microsoft.com/office/drawing/2014/main" id="{706EA692-2D27-CFA6-3354-8CF219E75392}"/>
              </a:ext>
            </a:extLst>
          </p:cNvPr>
          <p:cNvSpPr>
            <a:spLocks noGrp="1"/>
          </p:cNvSpPr>
          <p:nvPr>
            <p:ph type="body" sz="quarter" idx="17"/>
          </p:nvPr>
        </p:nvSpPr>
        <p:spPr>
          <a:xfrm>
            <a:off x="296764" y="1334560"/>
            <a:ext cx="5719019" cy="3600986"/>
          </a:xfrm>
        </p:spPr>
        <p:txBody>
          <a:bodyPr/>
          <a:lstStyle/>
          <a:p>
            <a:r>
              <a:rPr lang="de-DE"/>
              <a:t>Re-</a:t>
            </a:r>
            <a:r>
              <a:rPr lang="de-DE" err="1"/>
              <a:t>Oligotrophierung</a:t>
            </a:r>
            <a:r>
              <a:rPr lang="de-DE"/>
              <a:t> ist nicht nur in Seen, sondern auch in Flüssen wohlhabender Länder seit zwei bis drei Jahrzehnten ein vorherrschender Trend (Ibanez et al., 2023). </a:t>
            </a:r>
          </a:p>
          <a:p>
            <a:endParaRPr lang="de-DE"/>
          </a:p>
          <a:p>
            <a:r>
              <a:rPr lang="de-DE"/>
              <a:t>In den Alpen, den Karpaten, dem Dinarischen Gebirge, auf der skandinavischen Halbinsel und im Baltikum überwiegen inzwischen niedrige Phosphorkonzentrationen. </a:t>
            </a:r>
          </a:p>
          <a:p>
            <a:endParaRPr lang="de-DE"/>
          </a:p>
          <a:p>
            <a:r>
              <a:rPr lang="de-DE"/>
              <a:t>Die Mehrheit der Flüsse in diesen Regionen erreicht oder übertrifft die typspezifischen Referenzbedingungen (blaue Zellen in der Abbildung). </a:t>
            </a:r>
            <a:endParaRPr lang="de-DE">
              <a:highlight>
                <a:srgbClr val="FFFF00"/>
              </a:highlight>
            </a:endParaRPr>
          </a:p>
        </p:txBody>
      </p:sp>
      <p:sp>
        <p:nvSpPr>
          <p:cNvPr id="8" name="Titel 7">
            <a:extLst>
              <a:ext uri="{FF2B5EF4-FFF2-40B4-BE49-F238E27FC236}">
                <a16:creationId xmlns:a16="http://schemas.microsoft.com/office/drawing/2014/main" id="{17D612E5-68F1-D2AE-4A78-F6FBCE9D745A}"/>
              </a:ext>
            </a:extLst>
          </p:cNvPr>
          <p:cNvSpPr>
            <a:spLocks noGrp="1"/>
          </p:cNvSpPr>
          <p:nvPr>
            <p:ph type="title"/>
          </p:nvPr>
        </p:nvSpPr>
        <p:spPr/>
        <p:txBody>
          <a:bodyPr/>
          <a:lstStyle/>
          <a:p>
            <a:r>
              <a:rPr lang="de-DE"/>
              <a:t>Nährstoffe als alternative Erklärung?</a:t>
            </a:r>
          </a:p>
        </p:txBody>
      </p:sp>
      <p:sp>
        <p:nvSpPr>
          <p:cNvPr id="9" name="Textplatzhalter 8">
            <a:extLst>
              <a:ext uri="{FF2B5EF4-FFF2-40B4-BE49-F238E27FC236}">
                <a16:creationId xmlns:a16="http://schemas.microsoft.com/office/drawing/2014/main" id="{E8164BA4-5FDD-DB30-7447-AAB90285216A}"/>
              </a:ext>
            </a:extLst>
          </p:cNvPr>
          <p:cNvSpPr>
            <a:spLocks noGrp="1"/>
          </p:cNvSpPr>
          <p:nvPr>
            <p:ph type="body" sz="quarter" idx="14"/>
          </p:nvPr>
        </p:nvSpPr>
        <p:spPr/>
        <p:txBody>
          <a:bodyPr/>
          <a:lstStyle/>
          <a:p>
            <a:endParaRPr lang="de-DE"/>
          </a:p>
        </p:txBody>
      </p:sp>
      <p:sp>
        <p:nvSpPr>
          <p:cNvPr id="5" name="Foliennummernplatzhalter 4">
            <a:extLst>
              <a:ext uri="{FF2B5EF4-FFF2-40B4-BE49-F238E27FC236}">
                <a16:creationId xmlns:a16="http://schemas.microsoft.com/office/drawing/2014/main" id="{28D4D2B1-3870-B66B-5ECE-609EEF537BF1}"/>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8</a:t>
            </a:fld>
            <a:endParaRPr lang="de-DE"/>
          </a:p>
        </p:txBody>
      </p:sp>
      <p:sp>
        <p:nvSpPr>
          <p:cNvPr id="10" name="Textfeld 9">
            <a:extLst>
              <a:ext uri="{FF2B5EF4-FFF2-40B4-BE49-F238E27FC236}">
                <a16:creationId xmlns:a16="http://schemas.microsoft.com/office/drawing/2014/main" id="{F7A46B97-1934-6049-FFEE-A43456D1D3A3}"/>
              </a:ext>
            </a:extLst>
          </p:cNvPr>
          <p:cNvSpPr txBox="1"/>
          <p:nvPr/>
        </p:nvSpPr>
        <p:spPr>
          <a:xfrm>
            <a:off x="6432550" y="5759450"/>
            <a:ext cx="5234078" cy="646331"/>
          </a:xfrm>
          <a:prstGeom prst="rect">
            <a:avLst/>
          </a:prstGeom>
          <a:noFill/>
        </p:spPr>
        <p:txBody>
          <a:bodyPr wrap="square">
            <a:spAutoFit/>
          </a:bodyPr>
          <a:lstStyle/>
          <a:p>
            <a:r>
              <a:rPr lang="en-GB" sz="1200" err="1"/>
              <a:t>Vigiak</a:t>
            </a:r>
            <a:r>
              <a:rPr lang="en-GB" sz="1200"/>
              <a:t>, O., </a:t>
            </a:r>
            <a:r>
              <a:rPr lang="en-GB" sz="1200" err="1"/>
              <a:t>Udías</a:t>
            </a:r>
            <a:r>
              <a:rPr lang="en-GB" sz="1200"/>
              <a:t>, A., </a:t>
            </a:r>
            <a:r>
              <a:rPr lang="en-GB" sz="1200" err="1"/>
              <a:t>Grizzetti</a:t>
            </a:r>
            <a:r>
              <a:rPr lang="en-GB" sz="1200"/>
              <a:t>, B., Zanni, M., Aloe, A., Weiss, F., ... &amp; </a:t>
            </a:r>
            <a:r>
              <a:rPr lang="en-GB" sz="1200" err="1"/>
              <a:t>Pistocchi</a:t>
            </a:r>
            <a:r>
              <a:rPr lang="en-GB" sz="1200"/>
              <a:t>, A. (2023). Recent regional changes in nutrient fluxes of European surface waters. </a:t>
            </a:r>
            <a:r>
              <a:rPr lang="en-GB" sz="1200" i="1"/>
              <a:t>Science of The Total Environment</a:t>
            </a:r>
            <a:r>
              <a:rPr lang="en-GB" sz="1200"/>
              <a:t>, </a:t>
            </a:r>
            <a:r>
              <a:rPr lang="en-GB" sz="1200" i="1"/>
              <a:t>858</a:t>
            </a:r>
            <a:r>
              <a:rPr lang="en-GB" sz="1200"/>
              <a:t>, 160063.</a:t>
            </a:r>
            <a:endParaRPr lang="de-DE" sz="1200"/>
          </a:p>
        </p:txBody>
      </p:sp>
      <p:pic>
        <p:nvPicPr>
          <p:cNvPr id="11" name="Grafik 10" descr="Ein Bild, das Karte, Text, Atlas enthält.&#10;&#10;KI-generierte Inhalte können fehlerhaft sein.">
            <a:extLst>
              <a:ext uri="{FF2B5EF4-FFF2-40B4-BE49-F238E27FC236}">
                <a16:creationId xmlns:a16="http://schemas.microsoft.com/office/drawing/2014/main" id="{1EC8C508-FB29-EF49-7ACA-36F4C94D801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32550" y="0"/>
            <a:ext cx="5759450" cy="5759450"/>
          </a:xfrm>
          <a:prstGeom prst="rect">
            <a:avLst/>
          </a:prstGeom>
        </p:spPr>
      </p:pic>
    </p:spTree>
    <p:extLst>
      <p:ext uri="{BB962C8B-B14F-4D97-AF65-F5344CB8AC3E}">
        <p14:creationId xmlns:p14="http://schemas.microsoft.com/office/powerpoint/2010/main" val="4052524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47B99-992D-35E2-31D5-BCD0278B1803}"/>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91A29DA5-36DB-81A8-5E13-EA2D2DB395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91A29DA5-36DB-81A8-5E13-EA2D2DB395A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299206C4-EF4A-C738-42E1-02972FA6EFC2}"/>
              </a:ext>
            </a:extLst>
          </p:cNvPr>
          <p:cNvSpPr>
            <a:spLocks noGrp="1"/>
          </p:cNvSpPr>
          <p:nvPr>
            <p:ph type="ftr"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a:ln>
                <a:noFill/>
              </a:ln>
              <a:solidFill>
                <a:srgbClr val="00488E"/>
              </a:solidFill>
              <a:effectLst/>
              <a:uLnTx/>
              <a:uFillTx/>
              <a:latin typeface="Arial"/>
              <a:ea typeface="MS PGothic"/>
              <a:cs typeface="+mn-cs"/>
            </a:endParaRPr>
          </a:p>
        </p:txBody>
      </p:sp>
      <p:sp>
        <p:nvSpPr>
          <p:cNvPr id="6" name="Textplatzhalter 5">
            <a:extLst>
              <a:ext uri="{FF2B5EF4-FFF2-40B4-BE49-F238E27FC236}">
                <a16:creationId xmlns:a16="http://schemas.microsoft.com/office/drawing/2014/main" id="{1E2C88BA-D890-12FF-29A9-D44C01FCA750}"/>
              </a:ext>
            </a:extLst>
          </p:cNvPr>
          <p:cNvSpPr>
            <a:spLocks noGrp="1"/>
          </p:cNvSpPr>
          <p:nvPr>
            <p:ph type="body" sz="quarter" idx="17"/>
          </p:nvPr>
        </p:nvSpPr>
        <p:spPr>
          <a:xfrm>
            <a:off x="371475" y="978383"/>
            <a:ext cx="5719019" cy="3323987"/>
          </a:xfrm>
        </p:spPr>
        <p:txBody>
          <a:bodyPr/>
          <a:lstStyle/>
          <a:p>
            <a:endParaRPr lang="de-DE"/>
          </a:p>
          <a:p>
            <a:r>
              <a:rPr lang="de-DE"/>
              <a:t>Die neuesten Daten von &gt; 2.700 GZÜV-Messstellen zeigen, dass an 34 % der Standorte das Biomassekriterium nicht erreicht wurde (Friedrich et al., 2024). </a:t>
            </a:r>
          </a:p>
          <a:p>
            <a:endParaRPr lang="de-DE"/>
          </a:p>
          <a:p>
            <a:r>
              <a:rPr lang="de-DE"/>
              <a:t>Als Gründe werden die populäre Erklärungsmodelle wie Verschlechterung der Lebensräume, Raubtiere wie Otter und Kormorane sowie der Klimawandel genannt.</a:t>
            </a:r>
          </a:p>
          <a:p>
            <a:endParaRPr lang="de-DE"/>
          </a:p>
          <a:p>
            <a:r>
              <a:rPr lang="de-DE"/>
              <a:t>Alternative Erklärung: Nährstoffe?</a:t>
            </a:r>
          </a:p>
          <a:p>
            <a:pPr marL="285750" indent="-285750">
              <a:buFont typeface="Arial" panose="020B0604020202020204" pitchFamily="34" charset="0"/>
              <a:buChar char="•"/>
            </a:pPr>
            <a:endParaRPr lang="de-DE"/>
          </a:p>
        </p:txBody>
      </p:sp>
      <p:sp>
        <p:nvSpPr>
          <p:cNvPr id="8" name="Titel 7">
            <a:extLst>
              <a:ext uri="{FF2B5EF4-FFF2-40B4-BE49-F238E27FC236}">
                <a16:creationId xmlns:a16="http://schemas.microsoft.com/office/drawing/2014/main" id="{C34089C6-E374-5003-8934-E6EDC353DF1E}"/>
              </a:ext>
            </a:extLst>
          </p:cNvPr>
          <p:cNvSpPr>
            <a:spLocks noGrp="1"/>
          </p:cNvSpPr>
          <p:nvPr>
            <p:ph type="title"/>
          </p:nvPr>
        </p:nvSpPr>
        <p:spPr/>
        <p:txBody>
          <a:bodyPr/>
          <a:lstStyle/>
          <a:p>
            <a:r>
              <a:rPr lang="de-DE"/>
              <a:t>Nährstoffe als alternative Erklärung?</a:t>
            </a:r>
          </a:p>
        </p:txBody>
      </p:sp>
      <p:sp>
        <p:nvSpPr>
          <p:cNvPr id="9" name="Textplatzhalter 8">
            <a:extLst>
              <a:ext uri="{FF2B5EF4-FFF2-40B4-BE49-F238E27FC236}">
                <a16:creationId xmlns:a16="http://schemas.microsoft.com/office/drawing/2014/main" id="{FCFA02F1-1E8E-2F52-29FE-FEEE2A899629}"/>
              </a:ext>
            </a:extLst>
          </p:cNvPr>
          <p:cNvSpPr>
            <a:spLocks noGrp="1"/>
          </p:cNvSpPr>
          <p:nvPr>
            <p:ph type="body" sz="quarter" idx="14"/>
          </p:nvPr>
        </p:nvSpPr>
        <p:spPr/>
        <p:txBody>
          <a:bodyPr/>
          <a:lstStyle/>
          <a:p>
            <a:endParaRPr lang="de-DE"/>
          </a:p>
        </p:txBody>
      </p:sp>
      <p:sp>
        <p:nvSpPr>
          <p:cNvPr id="5" name="Foliennummernplatzhalter 4">
            <a:extLst>
              <a:ext uri="{FF2B5EF4-FFF2-40B4-BE49-F238E27FC236}">
                <a16:creationId xmlns:a16="http://schemas.microsoft.com/office/drawing/2014/main" id="{6F53503B-8C0D-D6F7-D096-FA7CF2B44BE7}"/>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9</a:t>
            </a:fld>
            <a:endParaRPr lang="de-DE"/>
          </a:p>
        </p:txBody>
      </p:sp>
      <p:sp>
        <p:nvSpPr>
          <p:cNvPr id="10" name="Textfeld 9">
            <a:extLst>
              <a:ext uri="{FF2B5EF4-FFF2-40B4-BE49-F238E27FC236}">
                <a16:creationId xmlns:a16="http://schemas.microsoft.com/office/drawing/2014/main" id="{B4DAE20A-D2FD-1EC4-67C7-C4C7C53344F0}"/>
              </a:ext>
            </a:extLst>
          </p:cNvPr>
          <p:cNvSpPr txBox="1"/>
          <p:nvPr/>
        </p:nvSpPr>
        <p:spPr>
          <a:xfrm>
            <a:off x="6396139" y="5778622"/>
            <a:ext cx="5234078" cy="646331"/>
          </a:xfrm>
          <a:prstGeom prst="rect">
            <a:avLst/>
          </a:prstGeom>
          <a:noFill/>
        </p:spPr>
        <p:txBody>
          <a:bodyPr wrap="square">
            <a:spAutoFit/>
          </a:bodyPr>
          <a:lstStyle/>
          <a:p>
            <a:r>
              <a:rPr lang="en-GB" sz="1200" err="1"/>
              <a:t>Vigiak</a:t>
            </a:r>
            <a:r>
              <a:rPr lang="en-GB" sz="1200"/>
              <a:t>, O., </a:t>
            </a:r>
            <a:r>
              <a:rPr lang="en-GB" sz="1200" err="1"/>
              <a:t>Udías</a:t>
            </a:r>
            <a:r>
              <a:rPr lang="en-GB" sz="1200"/>
              <a:t>, A., </a:t>
            </a:r>
            <a:r>
              <a:rPr lang="en-GB" sz="1200" err="1"/>
              <a:t>Grizzetti</a:t>
            </a:r>
            <a:r>
              <a:rPr lang="en-GB" sz="1200"/>
              <a:t>, B., Zanni, M., Aloe, A., Weiss, F., ... &amp; </a:t>
            </a:r>
            <a:r>
              <a:rPr lang="en-GB" sz="1200" err="1"/>
              <a:t>Pistocchi</a:t>
            </a:r>
            <a:r>
              <a:rPr lang="en-GB" sz="1200"/>
              <a:t>, A. (2023). Recent regional changes in nutrient fluxes of European surface waters. </a:t>
            </a:r>
            <a:r>
              <a:rPr lang="en-GB" sz="1200" i="1"/>
              <a:t>Science of The Total Environment</a:t>
            </a:r>
            <a:r>
              <a:rPr lang="en-GB" sz="1200"/>
              <a:t>, </a:t>
            </a:r>
            <a:r>
              <a:rPr lang="en-GB" sz="1200" i="1"/>
              <a:t>858</a:t>
            </a:r>
            <a:r>
              <a:rPr lang="en-GB" sz="1200"/>
              <a:t>, 160063.</a:t>
            </a:r>
            <a:endParaRPr lang="de-DE" sz="1200"/>
          </a:p>
        </p:txBody>
      </p:sp>
      <p:pic>
        <p:nvPicPr>
          <p:cNvPr id="11" name="Grafik 10" descr="Ein Bild, das Karte, Text, Atlas enthält.&#10;&#10;KI-generierte Inhalte können fehlerhaft sein.">
            <a:extLst>
              <a:ext uri="{FF2B5EF4-FFF2-40B4-BE49-F238E27FC236}">
                <a16:creationId xmlns:a16="http://schemas.microsoft.com/office/drawing/2014/main" id="{985FF682-AE24-1479-372B-4D209D2C9B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1148" y="-2094"/>
            <a:ext cx="5759450" cy="5759450"/>
          </a:xfrm>
          <a:prstGeom prst="rect">
            <a:avLst/>
          </a:prstGeom>
        </p:spPr>
      </p:pic>
    </p:spTree>
    <p:extLst>
      <p:ext uri="{BB962C8B-B14F-4D97-AF65-F5344CB8AC3E}">
        <p14:creationId xmlns:p14="http://schemas.microsoft.com/office/powerpoint/2010/main" val="1744804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C2DBD-6420-EFF7-2A2F-82F95EEE6565}"/>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5FA9F3D7-77E0-B7A2-50C4-2B98874BF765}"/>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F1C9BFBD-BF7E-548F-C886-E07A27D16067}"/>
              </a:ext>
            </a:extLst>
          </p:cNvPr>
          <p:cNvSpPr>
            <a:spLocks noGrp="1"/>
          </p:cNvSpPr>
          <p:nvPr>
            <p:ph type="title"/>
          </p:nvPr>
        </p:nvSpPr>
        <p:spPr>
          <a:xfrm>
            <a:off x="376982" y="300465"/>
            <a:ext cx="10624393" cy="415498"/>
          </a:xfrm>
        </p:spPr>
        <p:txBody>
          <a:bodyPr/>
          <a:lstStyle/>
          <a:p>
            <a:r>
              <a:rPr lang="de-DE"/>
              <a:t>Regionale und zeitliche Unterschiede</a:t>
            </a:r>
          </a:p>
        </p:txBody>
      </p:sp>
      <p:sp>
        <p:nvSpPr>
          <p:cNvPr id="5" name="Fußzeilenplatzhalter 4">
            <a:extLst>
              <a:ext uri="{FF2B5EF4-FFF2-40B4-BE49-F238E27FC236}">
                <a16:creationId xmlns:a16="http://schemas.microsoft.com/office/drawing/2014/main" id="{9E6F3092-2A23-289B-578C-3F7D1256F079}"/>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71D1A885-4825-F6F8-C12A-FCB0458A2BA2}"/>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10</a:t>
            </a:fld>
            <a:endParaRPr lang="de-DE"/>
          </a:p>
        </p:txBody>
      </p:sp>
      <p:sp>
        <p:nvSpPr>
          <p:cNvPr id="7" name="Textplatzhalter 6">
            <a:extLst>
              <a:ext uri="{FF2B5EF4-FFF2-40B4-BE49-F238E27FC236}">
                <a16:creationId xmlns:a16="http://schemas.microsoft.com/office/drawing/2014/main" id="{99929C5F-82B0-5B99-E254-BC803AEA433B}"/>
              </a:ext>
            </a:extLst>
          </p:cNvPr>
          <p:cNvSpPr>
            <a:spLocks noGrp="1"/>
          </p:cNvSpPr>
          <p:nvPr>
            <p:ph type="body" sz="quarter" idx="17"/>
          </p:nvPr>
        </p:nvSpPr>
        <p:spPr>
          <a:xfrm>
            <a:off x="376982" y="1335665"/>
            <a:ext cx="4627729" cy="3877985"/>
          </a:xfrm>
        </p:spPr>
        <p:txBody>
          <a:bodyPr/>
          <a:lstStyle/>
          <a:p>
            <a:r>
              <a:rPr lang="de-DE"/>
              <a:t>Entwicklung der Gesamtphosphorkonzentration (</a:t>
            </a:r>
            <a:r>
              <a:rPr lang="de-DE" err="1"/>
              <a:t>μg</a:t>
            </a:r>
            <a:r>
              <a:rPr lang="de-DE"/>
              <a:t> TP L−1 Jahr−1) in Oberflächengewässern in Oberösterreich für die Zeiträume: (a) 1990–2000; (b) 2001–2014 zeigt zwei unterschiedliche Trends:</a:t>
            </a:r>
          </a:p>
          <a:p>
            <a:endParaRPr lang="de-DE"/>
          </a:p>
          <a:p>
            <a:pPr marL="285750" indent="-285750">
              <a:buFont typeface="Arial" panose="020B0604020202020204" pitchFamily="34" charset="0"/>
              <a:buChar char="•"/>
            </a:pPr>
            <a:r>
              <a:rPr lang="de-DE"/>
              <a:t>Verbesserungen durch eine verstärkte Phosphorentfernung aus dem Abwasser.</a:t>
            </a:r>
          </a:p>
          <a:p>
            <a:pPr marL="285750" indent="-285750">
              <a:buFont typeface="Arial" panose="020B0604020202020204" pitchFamily="34" charset="0"/>
              <a:buChar char="•"/>
            </a:pPr>
            <a:r>
              <a:rPr lang="de-DE"/>
              <a:t>Veränderungen in der Landnutzung und bei den angebauten Kulturpflanzen – Erhöhung der durch Erosion verursachten Emissionen zwischen 2000 und 2014 in einigen Einzugsgebieten.</a:t>
            </a:r>
          </a:p>
        </p:txBody>
      </p:sp>
      <p:pic>
        <p:nvPicPr>
          <p:cNvPr id="20" name="Bildplatzhalter 19">
            <a:extLst>
              <a:ext uri="{FF2B5EF4-FFF2-40B4-BE49-F238E27FC236}">
                <a16:creationId xmlns:a16="http://schemas.microsoft.com/office/drawing/2014/main" id="{29638866-4856-E0A1-0013-5C6644AAB70B}"/>
              </a:ext>
            </a:extLst>
          </p:cNvPr>
          <p:cNvPicPr>
            <a:picLocks noGrp="1" noChangeAspect="1"/>
          </p:cNvPicPr>
          <p:nvPr>
            <p:ph type="pic" sz="quarter" idx="21"/>
          </p:nvPr>
        </p:nvPicPr>
        <p:blipFill>
          <a:blip r:embed="rId3"/>
          <a:srcRect l="571" r="571"/>
          <a:stretch/>
        </p:blipFill>
        <p:spPr bwMode="auto">
          <a:xfrm>
            <a:off x="6186488" y="188913"/>
            <a:ext cx="5813425" cy="5859462"/>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22" name="Textfeld 21">
            <a:extLst>
              <a:ext uri="{FF2B5EF4-FFF2-40B4-BE49-F238E27FC236}">
                <a16:creationId xmlns:a16="http://schemas.microsoft.com/office/drawing/2014/main" id="{2FAC6A30-454B-4C20-CEE2-C54054217A87}"/>
              </a:ext>
            </a:extLst>
          </p:cNvPr>
          <p:cNvSpPr txBox="1"/>
          <p:nvPr/>
        </p:nvSpPr>
        <p:spPr>
          <a:xfrm>
            <a:off x="6096000" y="5958116"/>
            <a:ext cx="6096000" cy="400110"/>
          </a:xfrm>
          <a:prstGeom prst="rect">
            <a:avLst/>
          </a:prstGeom>
          <a:noFill/>
        </p:spPr>
        <p:txBody>
          <a:bodyPr wrap="square">
            <a:spAutoFit/>
          </a:bodyPr>
          <a:lstStyle/>
          <a:p>
            <a:r>
              <a:rPr lang="de-DE" sz="1000" b="0" i="0" err="1">
                <a:solidFill>
                  <a:srgbClr val="222222"/>
                </a:solidFill>
                <a:effectLst/>
                <a:latin typeface="Arial" panose="020B0604020202020204" pitchFamily="34" charset="0"/>
              </a:rPr>
              <a:t>Zessner</a:t>
            </a:r>
            <a:r>
              <a:rPr lang="de-DE" sz="1000" b="0" i="0">
                <a:solidFill>
                  <a:srgbClr val="222222"/>
                </a:solidFill>
                <a:effectLst/>
                <a:latin typeface="Arial" panose="020B0604020202020204" pitchFamily="34" charset="0"/>
              </a:rPr>
              <a:t>, M., </a:t>
            </a:r>
            <a:r>
              <a:rPr lang="de-DE" sz="1000" b="0" i="0" err="1">
                <a:solidFill>
                  <a:srgbClr val="222222"/>
                </a:solidFill>
                <a:effectLst/>
                <a:latin typeface="Arial" panose="020B0604020202020204" pitchFamily="34" charset="0"/>
              </a:rPr>
              <a:t>Zoboli</a:t>
            </a:r>
            <a:r>
              <a:rPr lang="de-DE" sz="1000" b="0" i="0">
                <a:solidFill>
                  <a:srgbClr val="222222"/>
                </a:solidFill>
                <a:effectLst/>
                <a:latin typeface="Arial" panose="020B0604020202020204" pitchFamily="34" charset="0"/>
              </a:rPr>
              <a:t>, O., Hepp, G., </a:t>
            </a:r>
            <a:r>
              <a:rPr lang="de-DE" sz="1000" b="0" i="0" err="1">
                <a:solidFill>
                  <a:srgbClr val="222222"/>
                </a:solidFill>
                <a:effectLst/>
                <a:latin typeface="Arial" panose="020B0604020202020204" pitchFamily="34" charset="0"/>
              </a:rPr>
              <a:t>Kuderna</a:t>
            </a:r>
            <a:r>
              <a:rPr lang="de-DE" sz="1000" b="0" i="0">
                <a:solidFill>
                  <a:srgbClr val="222222"/>
                </a:solidFill>
                <a:effectLst/>
                <a:latin typeface="Arial" panose="020B0604020202020204" pitchFamily="34" charset="0"/>
              </a:rPr>
              <a:t>, M., Weinberger, C., &amp; Gabriel, O. (2016). </a:t>
            </a:r>
            <a:r>
              <a:rPr lang="de-DE" sz="1000" b="0" i="0" err="1">
                <a:solidFill>
                  <a:srgbClr val="222222"/>
                </a:solidFill>
                <a:effectLst/>
                <a:latin typeface="Arial" panose="020B0604020202020204" pitchFamily="34" charset="0"/>
              </a:rPr>
              <a:t>Shedding</a:t>
            </a:r>
            <a:r>
              <a:rPr lang="de-DE" sz="1000" b="0" i="0">
                <a:solidFill>
                  <a:srgbClr val="222222"/>
                </a:solidFill>
                <a:effectLst/>
                <a:latin typeface="Arial" panose="020B0604020202020204" pitchFamily="34" charset="0"/>
              </a:rPr>
              <a:t> light on </a:t>
            </a:r>
            <a:r>
              <a:rPr lang="de-DE" sz="1000" b="0" i="0" err="1">
                <a:solidFill>
                  <a:srgbClr val="222222"/>
                </a:solidFill>
                <a:effectLst/>
                <a:latin typeface="Arial" panose="020B0604020202020204" pitchFamily="34" charset="0"/>
              </a:rPr>
              <a:t>increasing</a:t>
            </a:r>
            <a:r>
              <a:rPr lang="de-DE" sz="1000" b="0" i="0">
                <a:solidFill>
                  <a:srgbClr val="222222"/>
                </a:solidFill>
                <a:effectLst/>
                <a:latin typeface="Arial" panose="020B0604020202020204" pitchFamily="34" charset="0"/>
              </a:rPr>
              <a:t> </a:t>
            </a:r>
            <a:r>
              <a:rPr lang="de-DE" sz="1000" b="0" i="0" err="1">
                <a:solidFill>
                  <a:srgbClr val="222222"/>
                </a:solidFill>
                <a:effectLst/>
                <a:latin typeface="Arial" panose="020B0604020202020204" pitchFamily="34" charset="0"/>
              </a:rPr>
              <a:t>trends</a:t>
            </a:r>
            <a:r>
              <a:rPr lang="de-DE" sz="1000" b="0" i="0">
                <a:solidFill>
                  <a:srgbClr val="222222"/>
                </a:solidFill>
                <a:effectLst/>
                <a:latin typeface="Arial" panose="020B0604020202020204" pitchFamily="34" charset="0"/>
              </a:rPr>
              <a:t> of </a:t>
            </a:r>
            <a:r>
              <a:rPr lang="de-DE" sz="1000" b="0" i="0" err="1">
                <a:solidFill>
                  <a:srgbClr val="222222"/>
                </a:solidFill>
                <a:effectLst/>
                <a:latin typeface="Arial" panose="020B0604020202020204" pitchFamily="34" charset="0"/>
              </a:rPr>
              <a:t>phosphorus</a:t>
            </a:r>
            <a:r>
              <a:rPr lang="de-DE" sz="1000" b="0" i="0">
                <a:solidFill>
                  <a:srgbClr val="222222"/>
                </a:solidFill>
                <a:effectLst/>
                <a:latin typeface="Arial" panose="020B0604020202020204" pitchFamily="34" charset="0"/>
              </a:rPr>
              <a:t> </a:t>
            </a:r>
            <a:r>
              <a:rPr lang="de-DE" sz="1000" b="0" i="0" err="1">
                <a:solidFill>
                  <a:srgbClr val="222222"/>
                </a:solidFill>
                <a:effectLst/>
                <a:latin typeface="Arial" panose="020B0604020202020204" pitchFamily="34" charset="0"/>
              </a:rPr>
              <a:t>concentration</a:t>
            </a:r>
            <a:r>
              <a:rPr lang="de-DE" sz="1000" b="0" i="0">
                <a:solidFill>
                  <a:srgbClr val="222222"/>
                </a:solidFill>
                <a:effectLst/>
                <a:latin typeface="Arial" panose="020B0604020202020204" pitchFamily="34" charset="0"/>
              </a:rPr>
              <a:t> in Upper Austrian </a:t>
            </a:r>
            <a:r>
              <a:rPr lang="de-DE" sz="1000" b="0" i="0" err="1">
                <a:solidFill>
                  <a:srgbClr val="222222"/>
                </a:solidFill>
                <a:effectLst/>
                <a:latin typeface="Arial" panose="020B0604020202020204" pitchFamily="34" charset="0"/>
              </a:rPr>
              <a:t>rivers</a:t>
            </a:r>
            <a:r>
              <a:rPr lang="de-DE" sz="1000" b="0" i="0">
                <a:solidFill>
                  <a:srgbClr val="222222"/>
                </a:solidFill>
                <a:effectLst/>
                <a:latin typeface="Arial" panose="020B0604020202020204" pitchFamily="34" charset="0"/>
              </a:rPr>
              <a:t>. </a:t>
            </a:r>
            <a:r>
              <a:rPr lang="de-DE" sz="1000" b="0" i="1">
                <a:solidFill>
                  <a:srgbClr val="222222"/>
                </a:solidFill>
                <a:effectLst/>
                <a:latin typeface="Arial" panose="020B0604020202020204" pitchFamily="34" charset="0"/>
              </a:rPr>
              <a:t>Water</a:t>
            </a:r>
            <a:r>
              <a:rPr lang="de-DE" sz="1000" b="0" i="0">
                <a:solidFill>
                  <a:srgbClr val="222222"/>
                </a:solidFill>
                <a:effectLst/>
                <a:latin typeface="Arial" panose="020B0604020202020204" pitchFamily="34" charset="0"/>
              </a:rPr>
              <a:t>, </a:t>
            </a:r>
            <a:r>
              <a:rPr lang="de-DE" sz="1000" b="0" i="1">
                <a:solidFill>
                  <a:srgbClr val="222222"/>
                </a:solidFill>
                <a:effectLst/>
                <a:latin typeface="Arial" panose="020B0604020202020204" pitchFamily="34" charset="0"/>
              </a:rPr>
              <a:t>8</a:t>
            </a:r>
            <a:r>
              <a:rPr lang="de-DE" sz="1000" b="0" i="0">
                <a:solidFill>
                  <a:srgbClr val="222222"/>
                </a:solidFill>
                <a:effectLst/>
                <a:latin typeface="Arial" panose="020B0604020202020204" pitchFamily="34" charset="0"/>
              </a:rPr>
              <a:t>(9), 404.</a:t>
            </a:r>
            <a:endParaRPr lang="de-DE" sz="1000"/>
          </a:p>
        </p:txBody>
      </p:sp>
    </p:spTree>
    <p:extLst>
      <p:ext uri="{BB962C8B-B14F-4D97-AF65-F5344CB8AC3E}">
        <p14:creationId xmlns:p14="http://schemas.microsoft.com/office/powerpoint/2010/main" val="1237509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1B861BDD-01B9-3249-8203-CF2ED6655A04}"/>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41BAD363-D2FE-CCAA-9E42-698B5AA43FC9}"/>
              </a:ext>
            </a:extLst>
          </p:cNvPr>
          <p:cNvSpPr>
            <a:spLocks noGrp="1"/>
          </p:cNvSpPr>
          <p:nvPr>
            <p:ph type="body" sz="quarter" idx="17"/>
          </p:nvPr>
        </p:nvSpPr>
        <p:spPr>
          <a:xfrm>
            <a:off x="376981" y="1608111"/>
            <a:ext cx="5631466" cy="553998"/>
          </a:xfrm>
        </p:spPr>
        <p:txBody>
          <a:bodyPr/>
          <a:lstStyle/>
          <a:p>
            <a:r>
              <a:rPr lang="de-DE"/>
              <a:t>Entwicklung der Kläranlagen und Nährstofffrachten in Österreich</a:t>
            </a:r>
          </a:p>
        </p:txBody>
      </p:sp>
      <p:sp>
        <p:nvSpPr>
          <p:cNvPr id="4" name="Fußzeilenplatzhalter 3">
            <a:extLst>
              <a:ext uri="{FF2B5EF4-FFF2-40B4-BE49-F238E27FC236}">
                <a16:creationId xmlns:a16="http://schemas.microsoft.com/office/drawing/2014/main" id="{A85BED63-83A3-B143-CD3A-B07721A95F89}"/>
              </a:ext>
            </a:extLst>
          </p:cNvPr>
          <p:cNvSpPr>
            <a:spLocks noGrp="1"/>
          </p:cNvSpPr>
          <p:nvPr>
            <p:ph type="ftr" sz="quarter" idx="18"/>
          </p:nvPr>
        </p:nvSpPr>
        <p:spPr/>
        <p:txBody>
          <a:bodyPr/>
          <a:lstStyle/>
          <a:p>
            <a:endParaRPr lang="de-DE"/>
          </a:p>
        </p:txBody>
      </p:sp>
      <p:sp>
        <p:nvSpPr>
          <p:cNvPr id="5" name="Foliennummernplatzhalter 4">
            <a:extLst>
              <a:ext uri="{FF2B5EF4-FFF2-40B4-BE49-F238E27FC236}">
                <a16:creationId xmlns:a16="http://schemas.microsoft.com/office/drawing/2014/main" id="{364EC402-1581-A083-C696-7524E3BDD9F6}"/>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11</a:t>
            </a:fld>
            <a:endParaRPr lang="de-DE"/>
          </a:p>
        </p:txBody>
      </p:sp>
      <p:sp>
        <p:nvSpPr>
          <p:cNvPr id="6" name="Textplatzhalter 5">
            <a:extLst>
              <a:ext uri="{FF2B5EF4-FFF2-40B4-BE49-F238E27FC236}">
                <a16:creationId xmlns:a16="http://schemas.microsoft.com/office/drawing/2014/main" id="{5DA66259-6364-AB42-7039-95E9C79D52F9}"/>
              </a:ext>
            </a:extLst>
          </p:cNvPr>
          <p:cNvSpPr>
            <a:spLocks noGrp="1"/>
          </p:cNvSpPr>
          <p:nvPr>
            <p:ph type="body" sz="quarter" idx="20"/>
          </p:nvPr>
        </p:nvSpPr>
        <p:spPr>
          <a:xfrm>
            <a:off x="6188447" y="1608111"/>
            <a:ext cx="5630448" cy="553998"/>
          </a:xfrm>
        </p:spPr>
        <p:txBody>
          <a:bodyPr/>
          <a:lstStyle/>
          <a:p>
            <a:r>
              <a:rPr lang="de-DE"/>
              <a:t>Gesamtphosphor in verschiedenen Abschnitten der Mur</a:t>
            </a:r>
          </a:p>
        </p:txBody>
      </p:sp>
      <p:pic>
        <p:nvPicPr>
          <p:cNvPr id="13" name="Bildplatzhalter 12">
            <a:extLst>
              <a:ext uri="{FF2B5EF4-FFF2-40B4-BE49-F238E27FC236}">
                <a16:creationId xmlns:a16="http://schemas.microsoft.com/office/drawing/2014/main" id="{BC44DF53-CC29-9D93-D3DC-C0913B65D38A}"/>
              </a:ext>
            </a:extLst>
          </p:cNvPr>
          <p:cNvPicPr>
            <a:picLocks noGrp="1" noChangeAspect="1"/>
          </p:cNvPicPr>
          <p:nvPr>
            <p:ph type="pic" sz="quarter" idx="22"/>
          </p:nvPr>
        </p:nvPicPr>
        <p:blipFill>
          <a:blip r:embed="rId3"/>
          <a:srcRect t="1634" b="1634"/>
          <a:stretch>
            <a:fillRect/>
          </a:stretch>
        </p:blipFill>
        <p:spPr>
          <a:xfrm>
            <a:off x="358161" y="2162109"/>
            <a:ext cx="6137941" cy="3943718"/>
          </a:xfrm>
          <a:prstGeom prst="rect">
            <a:avLst/>
          </a:prstGeom>
          <a:ln>
            <a:noFill/>
          </a:ln>
        </p:spPr>
      </p:pic>
      <p:pic>
        <p:nvPicPr>
          <p:cNvPr id="11" name="Bildplatzhalter 10">
            <a:extLst>
              <a:ext uri="{FF2B5EF4-FFF2-40B4-BE49-F238E27FC236}">
                <a16:creationId xmlns:a16="http://schemas.microsoft.com/office/drawing/2014/main" id="{A1D27AB3-35B9-2E11-729D-20C37D2B1E03}"/>
              </a:ext>
            </a:extLst>
          </p:cNvPr>
          <p:cNvPicPr>
            <a:picLocks noGrp="1" noChangeAspect="1"/>
          </p:cNvPicPr>
          <p:nvPr>
            <p:ph type="pic" sz="quarter" idx="23"/>
          </p:nvPr>
        </p:nvPicPr>
        <p:blipFill>
          <a:blip r:embed="rId4"/>
          <a:srcRect t="6319" b="6319"/>
          <a:stretch>
            <a:fillRect/>
          </a:stretch>
        </p:blipFill>
        <p:spPr>
          <a:xfrm>
            <a:off x="6188075" y="2162175"/>
            <a:ext cx="5630863" cy="3841750"/>
          </a:xfrm>
          <a:prstGeom prst="rect">
            <a:avLst/>
          </a:prstGeom>
        </p:spPr>
      </p:pic>
      <p:sp>
        <p:nvSpPr>
          <p:cNvPr id="9" name="Titel 8">
            <a:extLst>
              <a:ext uri="{FF2B5EF4-FFF2-40B4-BE49-F238E27FC236}">
                <a16:creationId xmlns:a16="http://schemas.microsoft.com/office/drawing/2014/main" id="{7286B6F3-5211-9BA6-626D-2BAD0AE2079C}"/>
              </a:ext>
            </a:extLst>
          </p:cNvPr>
          <p:cNvSpPr>
            <a:spLocks noGrp="1"/>
          </p:cNvSpPr>
          <p:nvPr>
            <p:ph type="title"/>
          </p:nvPr>
        </p:nvSpPr>
        <p:spPr/>
        <p:txBody>
          <a:bodyPr/>
          <a:lstStyle/>
          <a:p>
            <a:r>
              <a:rPr lang="de-DE"/>
              <a:t>Nährstoffe als alternative Erklärung?</a:t>
            </a:r>
          </a:p>
        </p:txBody>
      </p:sp>
    </p:spTree>
    <p:extLst>
      <p:ext uri="{BB962C8B-B14F-4D97-AF65-F5344CB8AC3E}">
        <p14:creationId xmlns:p14="http://schemas.microsoft.com/office/powerpoint/2010/main" val="472174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4A069FB4-5DDD-C4B7-F554-8FCAACAB5331}"/>
              </a:ext>
            </a:extLst>
          </p:cNvPr>
          <p:cNvSpPr>
            <a:spLocks noGrp="1"/>
          </p:cNvSpPr>
          <p:nvPr>
            <p:ph type="body" sz="quarter" idx="14"/>
          </p:nvPr>
        </p:nvSpPr>
        <p:spPr/>
        <p:txBody>
          <a:bodyPr/>
          <a:lstStyle/>
          <a:p>
            <a:endParaRPr lang="de-DE"/>
          </a:p>
        </p:txBody>
      </p:sp>
      <p:sp>
        <p:nvSpPr>
          <p:cNvPr id="3" name="Textplatzhalter 2">
            <a:extLst>
              <a:ext uri="{FF2B5EF4-FFF2-40B4-BE49-F238E27FC236}">
                <a16:creationId xmlns:a16="http://schemas.microsoft.com/office/drawing/2014/main" id="{775927C8-DB33-90AA-C5DE-40F1A0C514D0}"/>
              </a:ext>
            </a:extLst>
          </p:cNvPr>
          <p:cNvSpPr>
            <a:spLocks noGrp="1"/>
          </p:cNvSpPr>
          <p:nvPr>
            <p:ph type="body" sz="quarter" idx="17"/>
          </p:nvPr>
        </p:nvSpPr>
        <p:spPr>
          <a:xfrm>
            <a:off x="376982" y="1608111"/>
            <a:ext cx="3694310" cy="553998"/>
          </a:xfrm>
        </p:spPr>
        <p:txBody>
          <a:bodyPr/>
          <a:lstStyle/>
          <a:p>
            <a:r>
              <a:rPr lang="de-DE"/>
              <a:t>50 µg </a:t>
            </a:r>
            <a:br>
              <a:rPr lang="de-DE"/>
            </a:br>
            <a:r>
              <a:rPr lang="de-DE"/>
              <a:t>(Fließrinnen, River </a:t>
            </a:r>
            <a:r>
              <a:rPr lang="de-DE" err="1"/>
              <a:t>Lambourn</a:t>
            </a:r>
            <a:r>
              <a:rPr lang="de-DE"/>
              <a:t>)</a:t>
            </a:r>
          </a:p>
        </p:txBody>
      </p:sp>
      <p:sp>
        <p:nvSpPr>
          <p:cNvPr id="4" name="Titel 3">
            <a:extLst>
              <a:ext uri="{FF2B5EF4-FFF2-40B4-BE49-F238E27FC236}">
                <a16:creationId xmlns:a16="http://schemas.microsoft.com/office/drawing/2014/main" id="{A4C0A402-F29E-60E4-D192-BD702D4DE4E5}"/>
              </a:ext>
            </a:extLst>
          </p:cNvPr>
          <p:cNvSpPr>
            <a:spLocks noGrp="1"/>
          </p:cNvSpPr>
          <p:nvPr>
            <p:ph type="title"/>
          </p:nvPr>
        </p:nvSpPr>
        <p:spPr>
          <a:xfrm>
            <a:off x="376982" y="300465"/>
            <a:ext cx="9662368" cy="661720"/>
          </a:xfrm>
        </p:spPr>
        <p:txBody>
          <a:bodyPr/>
          <a:lstStyle/>
          <a:p>
            <a:r>
              <a:rPr lang="de-DE"/>
              <a:t>Ab wann tritt Nährstofflimitierung in Fließgewässern auf?</a:t>
            </a:r>
            <a:br>
              <a:rPr lang="de-DE"/>
            </a:br>
            <a:r>
              <a:rPr lang="de-DE" sz="1600">
                <a:solidFill>
                  <a:srgbClr val="FF0000"/>
                </a:solidFill>
              </a:rPr>
              <a:t>ab etwa 50 bis 100 µgL</a:t>
            </a:r>
            <a:r>
              <a:rPr lang="de-DE" sz="1600" baseline="30000">
                <a:solidFill>
                  <a:srgbClr val="FF0000"/>
                </a:solidFill>
              </a:rPr>
              <a:t>-1</a:t>
            </a:r>
            <a:r>
              <a:rPr lang="de-DE" sz="1600">
                <a:solidFill>
                  <a:srgbClr val="FF0000"/>
                </a:solidFill>
              </a:rPr>
              <a:t> PO4 (entspricht 0,015 bis 0,03 P-PO4 mgL</a:t>
            </a:r>
            <a:r>
              <a:rPr lang="de-DE" sz="1600" baseline="30000">
                <a:solidFill>
                  <a:srgbClr val="FF0000"/>
                </a:solidFill>
              </a:rPr>
              <a:t>-1</a:t>
            </a:r>
            <a:r>
              <a:rPr lang="de-DE" sz="1600">
                <a:solidFill>
                  <a:srgbClr val="FF0000"/>
                </a:solidFill>
              </a:rPr>
              <a:t> )</a:t>
            </a:r>
            <a:endParaRPr lang="de-DE">
              <a:solidFill>
                <a:srgbClr val="FF0000"/>
              </a:solidFill>
            </a:endParaRPr>
          </a:p>
        </p:txBody>
      </p:sp>
      <p:sp>
        <p:nvSpPr>
          <p:cNvPr id="5" name="Fußzeilenplatzhalter 4">
            <a:extLst>
              <a:ext uri="{FF2B5EF4-FFF2-40B4-BE49-F238E27FC236}">
                <a16:creationId xmlns:a16="http://schemas.microsoft.com/office/drawing/2014/main" id="{EF76DAB9-2D17-550A-7CD9-90C601FF1A02}"/>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1BD8F239-0C74-903E-AC6A-23F1B86899E4}"/>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12</a:t>
            </a:fld>
            <a:endParaRPr lang="de-DE"/>
          </a:p>
        </p:txBody>
      </p:sp>
      <p:sp>
        <p:nvSpPr>
          <p:cNvPr id="7" name="Textplatzhalter 6">
            <a:extLst>
              <a:ext uri="{FF2B5EF4-FFF2-40B4-BE49-F238E27FC236}">
                <a16:creationId xmlns:a16="http://schemas.microsoft.com/office/drawing/2014/main" id="{802FED6D-FB66-289A-FEB9-8E85BD0EFD5F}"/>
              </a:ext>
            </a:extLst>
          </p:cNvPr>
          <p:cNvSpPr>
            <a:spLocks noGrp="1"/>
          </p:cNvSpPr>
          <p:nvPr>
            <p:ph type="body" sz="quarter" idx="20"/>
          </p:nvPr>
        </p:nvSpPr>
        <p:spPr>
          <a:xfrm>
            <a:off x="4252309" y="1608111"/>
            <a:ext cx="3788447" cy="553998"/>
          </a:xfrm>
        </p:spPr>
        <p:txBody>
          <a:bodyPr/>
          <a:lstStyle/>
          <a:p>
            <a:r>
              <a:rPr lang="de-DE"/>
              <a:t>50 µg </a:t>
            </a:r>
            <a:br>
              <a:rPr lang="de-DE"/>
            </a:br>
            <a:r>
              <a:rPr lang="de-DE"/>
              <a:t>(Fließrinnen, River Kennet)</a:t>
            </a:r>
          </a:p>
        </p:txBody>
      </p:sp>
      <p:sp>
        <p:nvSpPr>
          <p:cNvPr id="8" name="Textplatzhalter 7">
            <a:extLst>
              <a:ext uri="{FF2B5EF4-FFF2-40B4-BE49-F238E27FC236}">
                <a16:creationId xmlns:a16="http://schemas.microsoft.com/office/drawing/2014/main" id="{B4889BC1-57CD-5F9F-A586-3A34D92443AF}"/>
              </a:ext>
            </a:extLst>
          </p:cNvPr>
          <p:cNvSpPr>
            <a:spLocks noGrp="1"/>
          </p:cNvSpPr>
          <p:nvPr>
            <p:ph type="body" sz="quarter" idx="21"/>
          </p:nvPr>
        </p:nvSpPr>
        <p:spPr>
          <a:xfrm>
            <a:off x="8126620" y="1608111"/>
            <a:ext cx="3693292" cy="553998"/>
          </a:xfrm>
        </p:spPr>
        <p:txBody>
          <a:bodyPr/>
          <a:lstStyle/>
          <a:p>
            <a:r>
              <a:rPr lang="de-DE"/>
              <a:t>100 µg </a:t>
            </a:r>
            <a:br>
              <a:rPr lang="de-DE"/>
            </a:br>
            <a:r>
              <a:rPr lang="de-DE"/>
              <a:t>(Fließrinnen, </a:t>
            </a:r>
            <a:r>
              <a:rPr lang="de-DE" err="1"/>
              <a:t>Seacourt</a:t>
            </a:r>
            <a:r>
              <a:rPr lang="de-DE"/>
              <a:t> Stream)</a:t>
            </a:r>
          </a:p>
        </p:txBody>
      </p:sp>
      <p:pic>
        <p:nvPicPr>
          <p:cNvPr id="19" name="Bildplatzhalter 18">
            <a:extLst>
              <a:ext uri="{FF2B5EF4-FFF2-40B4-BE49-F238E27FC236}">
                <a16:creationId xmlns:a16="http://schemas.microsoft.com/office/drawing/2014/main" id="{D43965CC-8C7F-B92B-656F-DF6E2DB0D5AC}"/>
              </a:ext>
            </a:extLst>
          </p:cNvPr>
          <p:cNvPicPr>
            <a:picLocks noGrp="1" noChangeAspect="1"/>
          </p:cNvPicPr>
          <p:nvPr>
            <p:ph type="pic" sz="quarter" idx="24"/>
          </p:nvPr>
        </p:nvPicPr>
        <p:blipFill>
          <a:blip r:embed="rId3"/>
          <a:srcRect t="1603" b="1603"/>
          <a:stretch/>
        </p:blipFill>
        <p:spPr bwMode="auto">
          <a:xfrm>
            <a:off x="8126413" y="2162175"/>
            <a:ext cx="3694112" cy="2212975"/>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3" name="Bildplatzhalter 16">
            <a:extLst>
              <a:ext uri="{FF2B5EF4-FFF2-40B4-BE49-F238E27FC236}">
                <a16:creationId xmlns:a16="http://schemas.microsoft.com/office/drawing/2014/main" id="{CF98D995-8615-40A7-8FEF-39FE86B7FB27}"/>
              </a:ext>
            </a:extLst>
          </p:cNvPr>
          <p:cNvPicPr>
            <a:picLocks noGrp="1" noChangeAspect="1"/>
          </p:cNvPicPr>
          <p:nvPr>
            <p:ph type="pic" sz="quarter" idx="22"/>
          </p:nvPr>
        </p:nvPicPr>
        <p:blipFill>
          <a:blip r:embed="rId4"/>
          <a:srcRect l="1749" r="1749"/>
          <a:stretch/>
        </p:blipFill>
        <p:spPr bwMode="auto">
          <a:xfrm>
            <a:off x="377825" y="2162175"/>
            <a:ext cx="3694113" cy="3216275"/>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pic>
        <p:nvPicPr>
          <p:cNvPr id="15" name="Bildplatzhalter 22">
            <a:extLst>
              <a:ext uri="{FF2B5EF4-FFF2-40B4-BE49-F238E27FC236}">
                <a16:creationId xmlns:a16="http://schemas.microsoft.com/office/drawing/2014/main" id="{EF3E36AF-800E-DC61-AFD3-D306B7FE3D24}"/>
              </a:ext>
            </a:extLst>
          </p:cNvPr>
          <p:cNvPicPr>
            <a:picLocks noGrp="1" noChangeAspect="1"/>
          </p:cNvPicPr>
          <p:nvPr>
            <p:ph type="pic" sz="quarter" idx="23"/>
          </p:nvPr>
        </p:nvPicPr>
        <p:blipFill>
          <a:blip r:embed="rId5"/>
          <a:srcRect l="891" r="891"/>
          <a:stretch/>
        </p:blipFill>
        <p:spPr bwMode="auto">
          <a:xfrm>
            <a:off x="4252913" y="2162175"/>
            <a:ext cx="3692525" cy="2813050"/>
          </a:xfrm>
          <a:prstGeom prst="rect">
            <a:avLst/>
          </a:prstGeom>
          <a:solidFill>
            <a:srgbClr val="F2F6F9"/>
          </a:solidFill>
          <a:ln>
            <a:noFill/>
          </a:ln>
          <a:extLst>
            <a:ext uri="{91240B29-F687-4F45-9708-019B960494DF}">
              <a14:hiddenLine xmlns:a14="http://schemas.microsoft.com/office/drawing/2010/main" w="9525">
                <a:solidFill>
                  <a:schemeClr val="tx1"/>
                </a:solidFill>
                <a:miter lim="800000"/>
                <a:headEnd/>
                <a:tailEnd/>
              </a14:hiddenLine>
            </a:ext>
          </a:extLst>
        </p:spPr>
      </p:pic>
      <p:sp>
        <p:nvSpPr>
          <p:cNvPr id="21" name="Textfeld 20">
            <a:extLst>
              <a:ext uri="{FF2B5EF4-FFF2-40B4-BE49-F238E27FC236}">
                <a16:creationId xmlns:a16="http://schemas.microsoft.com/office/drawing/2014/main" id="{FE4CDC18-C5E5-0E44-C062-76F78A22A9C5}"/>
              </a:ext>
            </a:extLst>
          </p:cNvPr>
          <p:cNvSpPr txBox="1"/>
          <p:nvPr/>
        </p:nvSpPr>
        <p:spPr>
          <a:xfrm>
            <a:off x="8125800" y="5575140"/>
            <a:ext cx="3694112" cy="584775"/>
          </a:xfrm>
          <a:prstGeom prst="rect">
            <a:avLst/>
          </a:prstGeom>
          <a:noFill/>
        </p:spPr>
        <p:txBody>
          <a:bodyPr wrap="square">
            <a:spAutoFit/>
          </a:bodyPr>
          <a:lstStyle/>
          <a:p>
            <a:r>
              <a:rPr lang="en-US" sz="800" b="0" i="0">
                <a:solidFill>
                  <a:srgbClr val="222222"/>
                </a:solidFill>
                <a:effectLst/>
                <a:latin typeface="Arial" panose="020B0604020202020204" pitchFamily="34" charset="0"/>
              </a:rPr>
              <a:t>Bowes, M. J., Ings, N. L., McCall, S. J., Warwick, A., Barrett, C., Wickham, H. D., ... &amp; Singer, A. C. (2012). Nutrient and light limitation of periphyton in the River Thames: implications for catchment management. </a:t>
            </a:r>
            <a:r>
              <a:rPr lang="en-US" sz="800" b="0" i="1">
                <a:solidFill>
                  <a:srgbClr val="222222"/>
                </a:solidFill>
                <a:effectLst/>
                <a:latin typeface="Arial" panose="020B0604020202020204" pitchFamily="34" charset="0"/>
              </a:rPr>
              <a:t>Science of the Total Environment</a:t>
            </a:r>
            <a:r>
              <a:rPr lang="en-US" sz="800" b="0" i="0">
                <a:solidFill>
                  <a:srgbClr val="222222"/>
                </a:solidFill>
                <a:effectLst/>
                <a:latin typeface="Arial" panose="020B0604020202020204" pitchFamily="34" charset="0"/>
              </a:rPr>
              <a:t>, </a:t>
            </a:r>
            <a:r>
              <a:rPr lang="en-US" sz="800" b="0" i="1">
                <a:solidFill>
                  <a:srgbClr val="222222"/>
                </a:solidFill>
                <a:effectLst/>
                <a:latin typeface="Arial" panose="020B0604020202020204" pitchFamily="34" charset="0"/>
              </a:rPr>
              <a:t>434</a:t>
            </a:r>
            <a:r>
              <a:rPr lang="en-US" sz="800" b="0" i="0">
                <a:solidFill>
                  <a:srgbClr val="222222"/>
                </a:solidFill>
                <a:effectLst/>
                <a:latin typeface="Arial" panose="020B0604020202020204" pitchFamily="34" charset="0"/>
              </a:rPr>
              <a:t>, 201-212.</a:t>
            </a:r>
            <a:endParaRPr lang="de-DE" sz="800"/>
          </a:p>
        </p:txBody>
      </p:sp>
      <p:sp>
        <p:nvSpPr>
          <p:cNvPr id="23" name="Textfeld 22">
            <a:extLst>
              <a:ext uri="{FF2B5EF4-FFF2-40B4-BE49-F238E27FC236}">
                <a16:creationId xmlns:a16="http://schemas.microsoft.com/office/drawing/2014/main" id="{B213DE35-6476-B103-4FBA-7EFC6C26BCCA}"/>
              </a:ext>
            </a:extLst>
          </p:cNvPr>
          <p:cNvSpPr txBox="1"/>
          <p:nvPr/>
        </p:nvSpPr>
        <p:spPr>
          <a:xfrm>
            <a:off x="4252310" y="5575140"/>
            <a:ext cx="3692525" cy="584775"/>
          </a:xfrm>
          <a:prstGeom prst="rect">
            <a:avLst/>
          </a:prstGeom>
          <a:noFill/>
        </p:spPr>
        <p:txBody>
          <a:bodyPr wrap="square">
            <a:spAutoFit/>
          </a:bodyPr>
          <a:lstStyle>
            <a:defPPr>
              <a:defRPr lang="de-DE"/>
            </a:defPPr>
            <a:lvl1pPr>
              <a:defRPr sz="800" b="0" i="0">
                <a:solidFill>
                  <a:srgbClr val="222222"/>
                </a:solidFill>
                <a:effectLst/>
                <a:latin typeface="Arial" panose="020B0604020202020204" pitchFamily="34" charset="0"/>
              </a:defRPr>
            </a:lvl1pPr>
          </a:lstStyle>
          <a:p>
            <a:r>
              <a:rPr lang="de-DE"/>
              <a:t>Bowes, M. J., Lehmann, K., </a:t>
            </a:r>
            <a:r>
              <a:rPr lang="de-DE" err="1"/>
              <a:t>Jarvie</a:t>
            </a:r>
            <a:r>
              <a:rPr lang="de-DE"/>
              <a:t>, H., &amp; Singer, A. C. (2010). </a:t>
            </a:r>
            <a:r>
              <a:rPr lang="de-DE" err="1"/>
              <a:t>Investigating</a:t>
            </a:r>
            <a:r>
              <a:rPr lang="de-DE"/>
              <a:t> </a:t>
            </a:r>
            <a:r>
              <a:rPr lang="de-DE" err="1"/>
              <a:t>periphyton</a:t>
            </a:r>
            <a:r>
              <a:rPr lang="de-DE"/>
              <a:t> </a:t>
            </a:r>
            <a:r>
              <a:rPr lang="de-DE" err="1"/>
              <a:t>biofilm</a:t>
            </a:r>
            <a:r>
              <a:rPr lang="de-DE"/>
              <a:t> </a:t>
            </a:r>
            <a:r>
              <a:rPr lang="de-DE" err="1"/>
              <a:t>response</a:t>
            </a:r>
            <a:r>
              <a:rPr lang="de-DE"/>
              <a:t> </a:t>
            </a:r>
            <a:r>
              <a:rPr lang="de-DE" err="1"/>
              <a:t>to</a:t>
            </a:r>
            <a:r>
              <a:rPr lang="de-DE"/>
              <a:t> </a:t>
            </a:r>
            <a:r>
              <a:rPr lang="de-DE" err="1"/>
              <a:t>changing</a:t>
            </a:r>
            <a:r>
              <a:rPr lang="de-DE"/>
              <a:t> </a:t>
            </a:r>
            <a:r>
              <a:rPr lang="de-DE" err="1"/>
              <a:t>phosphorus</a:t>
            </a:r>
            <a:r>
              <a:rPr lang="de-DE"/>
              <a:t> </a:t>
            </a:r>
            <a:r>
              <a:rPr lang="de-DE" err="1"/>
              <a:t>concentrations</a:t>
            </a:r>
            <a:r>
              <a:rPr lang="de-DE"/>
              <a:t> in UK </a:t>
            </a:r>
            <a:r>
              <a:rPr lang="de-DE" err="1"/>
              <a:t>rivers</a:t>
            </a:r>
            <a:r>
              <a:rPr lang="de-DE"/>
              <a:t> </a:t>
            </a:r>
            <a:r>
              <a:rPr lang="de-DE" err="1"/>
              <a:t>using</a:t>
            </a:r>
            <a:r>
              <a:rPr lang="de-DE"/>
              <a:t> </a:t>
            </a:r>
            <a:r>
              <a:rPr lang="de-DE" err="1"/>
              <a:t>within</a:t>
            </a:r>
            <a:r>
              <a:rPr lang="de-DE"/>
              <a:t>-river </a:t>
            </a:r>
            <a:r>
              <a:rPr lang="de-DE" err="1"/>
              <a:t>flumes</a:t>
            </a:r>
            <a:r>
              <a:rPr lang="de-DE"/>
              <a:t>. In BHS Third International Symposium (pp. 384-389). British Hydrological Society.</a:t>
            </a:r>
          </a:p>
        </p:txBody>
      </p:sp>
      <p:sp>
        <p:nvSpPr>
          <p:cNvPr id="25" name="Textfeld 24">
            <a:extLst>
              <a:ext uri="{FF2B5EF4-FFF2-40B4-BE49-F238E27FC236}">
                <a16:creationId xmlns:a16="http://schemas.microsoft.com/office/drawing/2014/main" id="{7A03978F-20C6-08A0-D201-8FAAE3E0BCC2}"/>
              </a:ext>
            </a:extLst>
          </p:cNvPr>
          <p:cNvSpPr txBox="1"/>
          <p:nvPr/>
        </p:nvSpPr>
        <p:spPr>
          <a:xfrm>
            <a:off x="430150" y="5575140"/>
            <a:ext cx="3699204" cy="461665"/>
          </a:xfrm>
          <a:prstGeom prst="rect">
            <a:avLst/>
          </a:prstGeom>
          <a:noFill/>
        </p:spPr>
        <p:txBody>
          <a:bodyPr wrap="square">
            <a:spAutoFit/>
          </a:bodyPr>
          <a:lstStyle>
            <a:defPPr>
              <a:defRPr lang="de-DE"/>
            </a:defPPr>
            <a:lvl1pPr>
              <a:defRPr sz="800" b="0" i="0">
                <a:solidFill>
                  <a:srgbClr val="222222"/>
                </a:solidFill>
                <a:effectLst/>
                <a:latin typeface="Arial" panose="020B0604020202020204" pitchFamily="34" charset="0"/>
              </a:defRPr>
            </a:lvl1pPr>
          </a:lstStyle>
          <a:p>
            <a:r>
              <a:rPr lang="en-US"/>
              <a:t>McCall, S. J., Hale, M. S., Smith, J. T., Read, D. S., &amp; Bowes, M. J. (2017). Impacts of phosphorus concentration and light intensity on river periphyton biomass and community structure. </a:t>
            </a:r>
            <a:r>
              <a:rPr lang="en-US" err="1"/>
              <a:t>Hydrobiologia</a:t>
            </a:r>
            <a:r>
              <a:rPr lang="en-US"/>
              <a:t>, 792(1), 315-330.</a:t>
            </a:r>
            <a:endParaRPr lang="de-DE"/>
          </a:p>
        </p:txBody>
      </p:sp>
      <p:sp>
        <p:nvSpPr>
          <p:cNvPr id="26" name="Freihandform: Form 25">
            <a:extLst>
              <a:ext uri="{FF2B5EF4-FFF2-40B4-BE49-F238E27FC236}">
                <a16:creationId xmlns:a16="http://schemas.microsoft.com/office/drawing/2014/main" id="{55EF0BE9-6CCF-6494-3D6C-2DD4A8610647}"/>
              </a:ext>
            </a:extLst>
          </p:cNvPr>
          <p:cNvSpPr/>
          <p:nvPr/>
        </p:nvSpPr>
        <p:spPr bwMode="auto">
          <a:xfrm>
            <a:off x="4591050" y="2581275"/>
            <a:ext cx="3105150" cy="1390650"/>
          </a:xfrm>
          <a:custGeom>
            <a:avLst/>
            <a:gdLst>
              <a:gd name="connsiteX0" fmla="*/ 0 w 3105150"/>
              <a:gd name="connsiteY0" fmla="*/ 1390650 h 1390650"/>
              <a:gd name="connsiteX1" fmla="*/ 152400 w 3105150"/>
              <a:gd name="connsiteY1" fmla="*/ 885825 h 1390650"/>
              <a:gd name="connsiteX2" fmla="*/ 438150 w 3105150"/>
              <a:gd name="connsiteY2" fmla="*/ 485775 h 1390650"/>
              <a:gd name="connsiteX3" fmla="*/ 904875 w 3105150"/>
              <a:gd name="connsiteY3" fmla="*/ 266700 h 1390650"/>
              <a:gd name="connsiteX4" fmla="*/ 1790700 w 3105150"/>
              <a:gd name="connsiteY4" fmla="*/ 76200 h 1390650"/>
              <a:gd name="connsiteX5" fmla="*/ 3105150 w 3105150"/>
              <a:gd name="connsiteY5" fmla="*/ 0 h 139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05150" h="1390650">
                <a:moveTo>
                  <a:pt x="0" y="1390650"/>
                </a:moveTo>
                <a:cubicBezTo>
                  <a:pt x="39687" y="1213644"/>
                  <a:pt x="79375" y="1036638"/>
                  <a:pt x="152400" y="885825"/>
                </a:cubicBezTo>
                <a:cubicBezTo>
                  <a:pt x="225425" y="735012"/>
                  <a:pt x="312738" y="588962"/>
                  <a:pt x="438150" y="485775"/>
                </a:cubicBezTo>
                <a:cubicBezTo>
                  <a:pt x="563562" y="382588"/>
                  <a:pt x="679450" y="334962"/>
                  <a:pt x="904875" y="266700"/>
                </a:cubicBezTo>
                <a:cubicBezTo>
                  <a:pt x="1130300" y="198438"/>
                  <a:pt x="1423988" y="120650"/>
                  <a:pt x="1790700" y="76200"/>
                </a:cubicBezTo>
                <a:cubicBezTo>
                  <a:pt x="2157413" y="31750"/>
                  <a:pt x="2631281" y="15875"/>
                  <a:pt x="3105150" y="0"/>
                </a:cubicBezTo>
              </a:path>
            </a:pathLst>
          </a:custGeom>
          <a:ln>
            <a:headEnd type="none" w="med" len="med"/>
            <a:tailEnd type="none" w="med" len="med"/>
          </a:ln>
        </p:spPr>
        <p:style>
          <a:lnRef idx="2">
            <a:schemeClr val="accent6"/>
          </a:lnRef>
          <a:fillRef idx="0">
            <a:schemeClr val="accent6"/>
          </a:fillRef>
          <a:effectRef idx="1">
            <a:schemeClr val="accent6"/>
          </a:effectRef>
          <a:fontRef idx="minor">
            <a:schemeClr val="tx1"/>
          </a:fontRef>
        </p:style>
        <p:txBody>
          <a:bodyPr rtlCol="0" anchor="ctr"/>
          <a:lstStyle/>
          <a:p>
            <a:pPr algn="ctr"/>
            <a:endParaRPr lang="de-DE"/>
          </a:p>
        </p:txBody>
      </p:sp>
      <p:sp>
        <p:nvSpPr>
          <p:cNvPr id="28" name="Stern: 5 Zacken 27">
            <a:extLst>
              <a:ext uri="{FF2B5EF4-FFF2-40B4-BE49-F238E27FC236}">
                <a16:creationId xmlns:a16="http://schemas.microsoft.com/office/drawing/2014/main" id="{6D2BAFE2-6879-3081-1674-29116E03C0DF}"/>
              </a:ext>
            </a:extLst>
          </p:cNvPr>
          <p:cNvSpPr/>
          <p:nvPr/>
        </p:nvSpPr>
        <p:spPr bwMode="auto">
          <a:xfrm>
            <a:off x="8707271" y="2974386"/>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29" name="Stern: 5 Zacken 28">
            <a:extLst>
              <a:ext uri="{FF2B5EF4-FFF2-40B4-BE49-F238E27FC236}">
                <a16:creationId xmlns:a16="http://schemas.microsoft.com/office/drawing/2014/main" id="{B6212EA5-0B81-5181-D13B-0263C68ABCD3}"/>
              </a:ext>
            </a:extLst>
          </p:cNvPr>
          <p:cNvSpPr/>
          <p:nvPr/>
        </p:nvSpPr>
        <p:spPr bwMode="auto">
          <a:xfrm>
            <a:off x="9135859" y="2920386"/>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0" name="Stern: 5 Zacken 29">
            <a:extLst>
              <a:ext uri="{FF2B5EF4-FFF2-40B4-BE49-F238E27FC236}">
                <a16:creationId xmlns:a16="http://schemas.microsoft.com/office/drawing/2014/main" id="{85423949-31DD-1F75-3DBD-0B008CE14149}"/>
              </a:ext>
            </a:extLst>
          </p:cNvPr>
          <p:cNvSpPr/>
          <p:nvPr/>
        </p:nvSpPr>
        <p:spPr bwMode="auto">
          <a:xfrm>
            <a:off x="9795370" y="2531036"/>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1" name="Stern: 5 Zacken 30">
            <a:extLst>
              <a:ext uri="{FF2B5EF4-FFF2-40B4-BE49-F238E27FC236}">
                <a16:creationId xmlns:a16="http://schemas.microsoft.com/office/drawing/2014/main" id="{EEA448CC-B895-9D64-5235-611738C54144}"/>
              </a:ext>
            </a:extLst>
          </p:cNvPr>
          <p:cNvSpPr/>
          <p:nvPr/>
        </p:nvSpPr>
        <p:spPr bwMode="auto">
          <a:xfrm>
            <a:off x="10239873" y="2639036"/>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2" name="Stern: 5 Zacken 31">
            <a:extLst>
              <a:ext uri="{FF2B5EF4-FFF2-40B4-BE49-F238E27FC236}">
                <a16:creationId xmlns:a16="http://schemas.microsoft.com/office/drawing/2014/main" id="{4B85ECB2-4F59-E990-A646-F4CC334BEE4B}"/>
              </a:ext>
            </a:extLst>
          </p:cNvPr>
          <p:cNvSpPr/>
          <p:nvPr/>
        </p:nvSpPr>
        <p:spPr bwMode="auto">
          <a:xfrm>
            <a:off x="10239873" y="2806754"/>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
        <p:nvSpPr>
          <p:cNvPr id="33" name="Stern: 5 Zacken 32">
            <a:extLst>
              <a:ext uri="{FF2B5EF4-FFF2-40B4-BE49-F238E27FC236}">
                <a16:creationId xmlns:a16="http://schemas.microsoft.com/office/drawing/2014/main" id="{47E0EBE8-C97D-A376-28A6-C2E1696031D7}"/>
              </a:ext>
            </a:extLst>
          </p:cNvPr>
          <p:cNvSpPr/>
          <p:nvPr/>
        </p:nvSpPr>
        <p:spPr bwMode="auto">
          <a:xfrm>
            <a:off x="11391734" y="2585036"/>
            <a:ext cx="108000" cy="108000"/>
          </a:xfrm>
          <a:prstGeom prst="star5">
            <a:avLst/>
          </a:prstGeom>
          <a:solidFill>
            <a:schemeClr val="tx2">
              <a:lumMod val="60000"/>
              <a:lumOff val="40000"/>
            </a:schemeClr>
          </a:solidFill>
          <a:ln w="9525" cap="flat" cmpd="sng" algn="ctr">
            <a:solidFill>
              <a:schemeClr val="accent2"/>
            </a:solidFill>
            <a:prstDash val="solid"/>
            <a:round/>
            <a:headEnd type="none" w="med" len="med"/>
            <a:tailEnd type="none" w="med" len="med"/>
          </a:ln>
          <a:effectLst/>
        </p:spPr>
        <p:txBody>
          <a:bodyPr vert="horz" wrap="square" lIns="180000" tIns="180000" rIns="180000" bIns="18000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b="0" i="0" u="none" strike="noStrike" cap="none" normalizeH="0" baseline="0" err="1">
              <a:ln>
                <a:noFill/>
              </a:ln>
              <a:solidFill>
                <a:schemeClr val="bg1"/>
              </a:solidFill>
              <a:effectLst/>
              <a:latin typeface="Arial" charset="0"/>
              <a:ea typeface="MS PGothic" pitchFamily="34" charset="-128"/>
            </a:endParaRPr>
          </a:p>
        </p:txBody>
      </p:sp>
    </p:spTree>
    <p:extLst>
      <p:ext uri="{BB962C8B-B14F-4D97-AF65-F5344CB8AC3E}">
        <p14:creationId xmlns:p14="http://schemas.microsoft.com/office/powerpoint/2010/main" val="3376675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21FAF-4F5F-E05B-02AB-2B73E2E2553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242593C-5AE0-EB18-F50D-3C91E33DDD82}"/>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CA63B7DD-F801-6C2E-238B-12C67DC1D209}"/>
              </a:ext>
            </a:extLst>
          </p:cNvPr>
          <p:cNvSpPr>
            <a:spLocks noGrp="1"/>
          </p:cNvSpPr>
          <p:nvPr>
            <p:ph type="title"/>
          </p:nvPr>
        </p:nvSpPr>
        <p:spPr>
          <a:xfrm>
            <a:off x="376983" y="300465"/>
            <a:ext cx="5041156" cy="415498"/>
          </a:xfrm>
        </p:spPr>
        <p:txBody>
          <a:bodyPr/>
          <a:lstStyle/>
          <a:p>
            <a:r>
              <a:rPr lang="de-DE"/>
              <a:t>Qualitätszielverordnung</a:t>
            </a:r>
          </a:p>
        </p:txBody>
      </p:sp>
      <p:sp>
        <p:nvSpPr>
          <p:cNvPr id="5" name="Fußzeilenplatzhalter 4">
            <a:extLst>
              <a:ext uri="{FF2B5EF4-FFF2-40B4-BE49-F238E27FC236}">
                <a16:creationId xmlns:a16="http://schemas.microsoft.com/office/drawing/2014/main" id="{0B3B1540-8B76-0784-CEF5-F62B86B859AC}"/>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7F44C55E-02AD-1AF6-C2C5-5C8525C785B5}"/>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13</a:t>
            </a:fld>
            <a:endParaRPr lang="de-DE"/>
          </a:p>
        </p:txBody>
      </p:sp>
      <p:sp>
        <p:nvSpPr>
          <p:cNvPr id="7" name="Textplatzhalter 6">
            <a:extLst>
              <a:ext uri="{FF2B5EF4-FFF2-40B4-BE49-F238E27FC236}">
                <a16:creationId xmlns:a16="http://schemas.microsoft.com/office/drawing/2014/main" id="{2CAA70CD-5B62-6768-FEB2-EC6F192C5E09}"/>
              </a:ext>
            </a:extLst>
          </p:cNvPr>
          <p:cNvSpPr>
            <a:spLocks noGrp="1"/>
          </p:cNvSpPr>
          <p:nvPr>
            <p:ph type="body" sz="quarter" idx="17"/>
          </p:nvPr>
        </p:nvSpPr>
        <p:spPr>
          <a:xfrm>
            <a:off x="376982" y="1335665"/>
            <a:ext cx="5571381" cy="4154984"/>
          </a:xfrm>
        </p:spPr>
        <p:txBody>
          <a:bodyPr/>
          <a:lstStyle/>
          <a:p>
            <a:pPr marL="285750" indent="-285750">
              <a:buFont typeface="Arial" panose="020B0604020202020204" pitchFamily="34" charset="0"/>
              <a:buChar char="•"/>
            </a:pPr>
            <a:r>
              <a:rPr lang="de-DE"/>
              <a:t>QZV - Richtwerte müssen sich an dieser Grenze (</a:t>
            </a:r>
            <a:r>
              <a:rPr lang="de-DE">
                <a:solidFill>
                  <a:srgbClr val="FF0000"/>
                </a:solidFill>
              </a:rPr>
              <a:t>0,015 bis 0,03 mgL-1 P-PO4</a:t>
            </a:r>
            <a:r>
              <a:rPr lang="de-DE"/>
              <a:t>) orientieren, um Effekte auf Primärproduktion bzw. Saprobie zu haben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Je nach Bioregion (siehe Tabelle) </a:t>
            </a:r>
          </a:p>
          <a:p>
            <a:pPr marL="644525" lvl="2" indent="-285750">
              <a:buFont typeface="Arial" panose="020B0604020202020204" pitchFamily="34" charset="0"/>
              <a:buChar char="•"/>
            </a:pPr>
            <a:r>
              <a:rPr lang="de-DE"/>
              <a:t>Grenze sehr gut / gut</a:t>
            </a:r>
            <a:br>
              <a:rPr lang="de-DE"/>
            </a:br>
            <a:r>
              <a:rPr lang="de-DE"/>
              <a:t>0,007 bis 0,03 mgL-1</a:t>
            </a:r>
          </a:p>
          <a:p>
            <a:pPr marL="644525" lvl="2" indent="-285750">
              <a:buFont typeface="Arial" panose="020B0604020202020204" pitchFamily="34" charset="0"/>
              <a:buChar char="•"/>
            </a:pPr>
            <a:r>
              <a:rPr lang="de-DE"/>
              <a:t>Grenze gut / mäßig</a:t>
            </a:r>
            <a:br>
              <a:rPr lang="de-DE"/>
            </a:br>
            <a:r>
              <a:rPr lang="de-DE"/>
              <a:t>0,015 bis 0,06 mgL-1</a:t>
            </a:r>
          </a:p>
          <a:p>
            <a:pPr marL="644525" lvl="2" indent="-285750">
              <a:buFont typeface="Arial" panose="020B0604020202020204" pitchFamily="34" charset="0"/>
              <a:buChar char="•"/>
            </a:pPr>
            <a:endParaRPr lang="de-DE"/>
          </a:p>
          <a:p>
            <a:pPr marL="285750" indent="-285750">
              <a:buFont typeface="Arial" panose="020B0604020202020204" pitchFamily="34" charset="0"/>
              <a:buChar char="•"/>
            </a:pPr>
            <a:r>
              <a:rPr lang="de-DE">
                <a:cs typeface="+mn-cs"/>
              </a:rPr>
              <a:t>Über 80 % der untersuchten Messstellen in Österreich hielten in den Jahren 2019/2020 die Richtwerte für allgemeine physikalisch-chemische Parameter ein.</a:t>
            </a:r>
            <a:endParaRPr lang="de-DE"/>
          </a:p>
        </p:txBody>
      </p:sp>
      <p:pic>
        <p:nvPicPr>
          <p:cNvPr id="13" name="Bildplatzhalter 12">
            <a:extLst>
              <a:ext uri="{FF2B5EF4-FFF2-40B4-BE49-F238E27FC236}">
                <a16:creationId xmlns:a16="http://schemas.microsoft.com/office/drawing/2014/main" id="{84BAECA5-9B0A-EE90-FA62-203C787E9BBA}"/>
              </a:ext>
            </a:extLst>
          </p:cNvPr>
          <p:cNvPicPr>
            <a:picLocks noGrp="1" noChangeAspect="1"/>
          </p:cNvPicPr>
          <p:nvPr>
            <p:ph type="pic" sz="quarter" idx="21"/>
          </p:nvPr>
        </p:nvPicPr>
        <p:blipFill>
          <a:blip r:embed="rId3"/>
          <a:srcRect t="1508" b="1508"/>
          <a:stretch>
            <a:fillRect/>
          </a:stretch>
        </p:blipFill>
        <p:spPr>
          <a:xfrm>
            <a:off x="6243639" y="1519911"/>
            <a:ext cx="5813425" cy="3335337"/>
          </a:xfrm>
          <a:prstGeom prst="rect">
            <a:avLst/>
          </a:prstGeom>
        </p:spPr>
      </p:pic>
      <p:sp>
        <p:nvSpPr>
          <p:cNvPr id="2" name="Textfeld 1">
            <a:extLst>
              <a:ext uri="{FF2B5EF4-FFF2-40B4-BE49-F238E27FC236}">
                <a16:creationId xmlns:a16="http://schemas.microsoft.com/office/drawing/2014/main" id="{427A4F94-5A07-D8AC-CD0B-1B2A80CC0D13}"/>
              </a:ext>
            </a:extLst>
          </p:cNvPr>
          <p:cNvSpPr txBox="1"/>
          <p:nvPr/>
        </p:nvSpPr>
        <p:spPr>
          <a:xfrm>
            <a:off x="608951" y="5676883"/>
            <a:ext cx="3565079" cy="553998"/>
          </a:xfrm>
          <a:prstGeom prst="rect">
            <a:avLst/>
          </a:prstGeom>
          <a:noFill/>
        </p:spPr>
        <p:txBody>
          <a:bodyPr wrap="none" lIns="0" tIns="0" rIns="0" bIns="0" rtlCol="0">
            <a:spAutoFit/>
          </a:bodyPr>
          <a:lstStyle/>
          <a:p>
            <a:r>
              <a:rPr lang="de-DE">
                <a:solidFill>
                  <a:srgbClr val="00305E"/>
                </a:solidFill>
              </a:rPr>
              <a:t>Auswirkungen auf Fischbiomasse?</a:t>
            </a:r>
          </a:p>
          <a:p>
            <a:pPr algn="l"/>
            <a:endParaRPr lang="de-DE" err="1"/>
          </a:p>
        </p:txBody>
      </p:sp>
    </p:spTree>
    <p:extLst>
      <p:ext uri="{BB962C8B-B14F-4D97-AF65-F5344CB8AC3E}">
        <p14:creationId xmlns:p14="http://schemas.microsoft.com/office/powerpoint/2010/main" val="2712851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8926B-16A5-D294-DFD1-A00DD7C6C44A}"/>
            </a:ext>
          </a:extLst>
        </p:cNvPr>
        <p:cNvGrpSpPr/>
        <p:nvPr/>
      </p:nvGrpSpPr>
      <p:grpSpPr>
        <a:xfrm>
          <a:off x="0" y="0"/>
          <a:ext cx="0" cy="0"/>
          <a:chOff x="0" y="0"/>
          <a:chExt cx="0" cy="0"/>
        </a:xfrm>
      </p:grpSpPr>
      <p:graphicFrame>
        <p:nvGraphicFramePr>
          <p:cNvPr id="7" name="Objekt 6" hidden="1">
            <a:extLst>
              <a:ext uri="{FF2B5EF4-FFF2-40B4-BE49-F238E27FC236}">
                <a16:creationId xmlns:a16="http://schemas.microsoft.com/office/drawing/2014/main" id="{85700AD5-BE89-416C-0CEB-2D0C980366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06" imgH="306" progId="TCLayout.ActiveDocument.1">
                  <p:embed/>
                </p:oleObj>
              </mc:Choice>
              <mc:Fallback>
                <p:oleObj name="think-cell Folie" r:id="rId4" imgW="306" imgH="306" progId="TCLayout.ActiveDocument.1">
                  <p:embed/>
                  <p:pic>
                    <p:nvPicPr>
                      <p:cNvPr id="7" name="Objekt 6" hidden="1">
                        <a:extLst>
                          <a:ext uri="{FF2B5EF4-FFF2-40B4-BE49-F238E27FC236}">
                            <a16:creationId xmlns:a16="http://schemas.microsoft.com/office/drawing/2014/main" id="{85700AD5-BE89-416C-0CEB-2D0C9803667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Fußzeilenplatzhalter 2">
            <a:extLst>
              <a:ext uri="{FF2B5EF4-FFF2-40B4-BE49-F238E27FC236}">
                <a16:creationId xmlns:a16="http://schemas.microsoft.com/office/drawing/2014/main" id="{BD9CBB2C-DD7D-FAB3-E1D8-81045C50C8AE}"/>
              </a:ext>
            </a:extLst>
          </p:cNvPr>
          <p:cNvSpPr>
            <a:spLocks noGrp="1"/>
          </p:cNvSpPr>
          <p:nvPr>
            <p:ph type="ftr" sz="quarter"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a:ln>
                <a:noFill/>
              </a:ln>
              <a:solidFill>
                <a:srgbClr val="00488E"/>
              </a:solidFill>
              <a:effectLst/>
              <a:uLnTx/>
              <a:uFillTx/>
              <a:latin typeface="Arial"/>
              <a:ea typeface="MS PGothic"/>
              <a:cs typeface="+mn-cs"/>
            </a:endParaRPr>
          </a:p>
        </p:txBody>
      </p:sp>
      <p:sp>
        <p:nvSpPr>
          <p:cNvPr id="6" name="Textplatzhalter 5">
            <a:extLst>
              <a:ext uri="{FF2B5EF4-FFF2-40B4-BE49-F238E27FC236}">
                <a16:creationId xmlns:a16="http://schemas.microsoft.com/office/drawing/2014/main" id="{97A81FD5-FFB7-D4E5-29E8-D9E2A815ED60}"/>
              </a:ext>
            </a:extLst>
          </p:cNvPr>
          <p:cNvSpPr>
            <a:spLocks noGrp="1"/>
          </p:cNvSpPr>
          <p:nvPr>
            <p:ph type="body" sz="quarter" idx="17"/>
          </p:nvPr>
        </p:nvSpPr>
        <p:spPr>
          <a:xfrm>
            <a:off x="371475" y="978383"/>
            <a:ext cx="5719019" cy="4708981"/>
          </a:xfrm>
        </p:spPr>
        <p:txBody>
          <a:bodyPr/>
          <a:lstStyle/>
          <a:p>
            <a:r>
              <a:rPr lang="de-DE"/>
              <a:t>In Seen ist ein Zusammenhang schon lange bekannt</a:t>
            </a:r>
          </a:p>
          <a:p>
            <a:endParaRPr lang="de-DE"/>
          </a:p>
          <a:p>
            <a:pPr marL="285750" indent="-285750">
              <a:buFont typeface="Arial" panose="020B0604020202020204" pitchFamily="34" charset="0"/>
              <a:buChar char="•"/>
            </a:pPr>
            <a:r>
              <a:rPr lang="de-DE"/>
              <a:t>Rückgang der Fischfangerträge in den </a:t>
            </a:r>
            <a:r>
              <a:rPr lang="de-DE" err="1"/>
              <a:t>Oberengadiner</a:t>
            </a:r>
            <a:r>
              <a:rPr lang="de-DE"/>
              <a:t> Seen </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Abnahme der Phosphor-Konzentrationen zwischen 1960 und 2016</a:t>
            </a:r>
          </a:p>
          <a:p>
            <a:pPr marL="465138" lvl="1" indent="-285750">
              <a:buFont typeface="Arial" panose="020B0604020202020204" pitchFamily="34" charset="0"/>
              <a:buChar char="•"/>
            </a:pPr>
            <a:r>
              <a:rPr lang="de-DE"/>
              <a:t>heute nahe an den natürlichen Verhältnissen </a:t>
            </a:r>
          </a:p>
          <a:p>
            <a:pPr marL="465138" lvl="1" indent="-285750">
              <a:buFont typeface="Arial" panose="020B0604020202020204" pitchFamily="34" charset="0"/>
              <a:buChar char="•"/>
            </a:pPr>
            <a:endParaRPr lang="de-DE"/>
          </a:p>
          <a:p>
            <a:pPr marL="285750" indent="-285750">
              <a:buFont typeface="Arial" panose="020B0604020202020204" pitchFamily="34" charset="0"/>
              <a:buChar char="•"/>
            </a:pPr>
            <a:r>
              <a:rPr lang="de-DE"/>
              <a:t>Rückgang der Planktonbiomasse in den letzten 25 Jahren </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Rückläufige Fangerträge decken sich mit den abnehmenden Phosphor- und Chlorophyllkonzentrationen in den letzten 25 Jahren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endParaRPr lang="de-DE"/>
          </a:p>
        </p:txBody>
      </p:sp>
      <p:sp>
        <p:nvSpPr>
          <p:cNvPr id="8" name="Titel 7">
            <a:extLst>
              <a:ext uri="{FF2B5EF4-FFF2-40B4-BE49-F238E27FC236}">
                <a16:creationId xmlns:a16="http://schemas.microsoft.com/office/drawing/2014/main" id="{8D2DD04F-73BA-DFC4-A8A1-F82DC82F718E}"/>
              </a:ext>
            </a:extLst>
          </p:cNvPr>
          <p:cNvSpPr>
            <a:spLocks noGrp="1"/>
          </p:cNvSpPr>
          <p:nvPr>
            <p:ph type="title"/>
          </p:nvPr>
        </p:nvSpPr>
        <p:spPr/>
        <p:txBody>
          <a:bodyPr/>
          <a:lstStyle/>
          <a:p>
            <a:r>
              <a:rPr lang="de-DE"/>
              <a:t>Auswirkungen auf Fische - was weiß man?</a:t>
            </a:r>
          </a:p>
        </p:txBody>
      </p:sp>
      <p:sp>
        <p:nvSpPr>
          <p:cNvPr id="9" name="Textplatzhalter 8">
            <a:extLst>
              <a:ext uri="{FF2B5EF4-FFF2-40B4-BE49-F238E27FC236}">
                <a16:creationId xmlns:a16="http://schemas.microsoft.com/office/drawing/2014/main" id="{AD0927BE-DAB7-A615-BEF3-AF2AFBE9ABB6}"/>
              </a:ext>
            </a:extLst>
          </p:cNvPr>
          <p:cNvSpPr>
            <a:spLocks noGrp="1"/>
          </p:cNvSpPr>
          <p:nvPr>
            <p:ph type="body" sz="quarter" idx="14"/>
          </p:nvPr>
        </p:nvSpPr>
        <p:spPr/>
        <p:txBody>
          <a:bodyPr/>
          <a:lstStyle/>
          <a:p>
            <a:endParaRPr lang="de-DE"/>
          </a:p>
        </p:txBody>
      </p:sp>
      <p:sp>
        <p:nvSpPr>
          <p:cNvPr id="5" name="Foliennummernplatzhalter 4">
            <a:extLst>
              <a:ext uri="{FF2B5EF4-FFF2-40B4-BE49-F238E27FC236}">
                <a16:creationId xmlns:a16="http://schemas.microsoft.com/office/drawing/2014/main" id="{E5709232-31E5-07BB-4E12-7EAB11740FD8}"/>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14</a:t>
            </a:fld>
            <a:endParaRPr lang="de-DE"/>
          </a:p>
        </p:txBody>
      </p:sp>
      <p:pic>
        <p:nvPicPr>
          <p:cNvPr id="4" name="Grafik 3">
            <a:extLst>
              <a:ext uri="{FF2B5EF4-FFF2-40B4-BE49-F238E27FC236}">
                <a16:creationId xmlns:a16="http://schemas.microsoft.com/office/drawing/2014/main" id="{CF3EB47D-A146-29E1-0FB8-2925572E19AA}"/>
              </a:ext>
            </a:extLst>
          </p:cNvPr>
          <p:cNvPicPr>
            <a:picLocks noChangeAspect="1"/>
          </p:cNvPicPr>
          <p:nvPr/>
        </p:nvPicPr>
        <p:blipFill>
          <a:blip r:embed="rId6"/>
          <a:stretch>
            <a:fillRect/>
          </a:stretch>
        </p:blipFill>
        <p:spPr>
          <a:xfrm>
            <a:off x="6080661" y="915173"/>
            <a:ext cx="5801535" cy="3505689"/>
          </a:xfrm>
          <a:prstGeom prst="rect">
            <a:avLst/>
          </a:prstGeom>
        </p:spPr>
      </p:pic>
      <p:sp>
        <p:nvSpPr>
          <p:cNvPr id="10" name="Textfeld 9">
            <a:extLst>
              <a:ext uri="{FF2B5EF4-FFF2-40B4-BE49-F238E27FC236}">
                <a16:creationId xmlns:a16="http://schemas.microsoft.com/office/drawing/2014/main" id="{99F68B06-0F09-4ECE-8BA1-94E69F239975}"/>
              </a:ext>
            </a:extLst>
          </p:cNvPr>
          <p:cNvSpPr txBox="1"/>
          <p:nvPr/>
        </p:nvSpPr>
        <p:spPr>
          <a:xfrm>
            <a:off x="6586447" y="4620072"/>
            <a:ext cx="5234078" cy="461665"/>
          </a:xfrm>
          <a:prstGeom prst="rect">
            <a:avLst/>
          </a:prstGeom>
          <a:noFill/>
        </p:spPr>
        <p:txBody>
          <a:bodyPr wrap="square">
            <a:spAutoFit/>
          </a:bodyPr>
          <a:lstStyle/>
          <a:p>
            <a:r>
              <a:rPr lang="de-DE" sz="1200" b="0" i="0">
                <a:solidFill>
                  <a:srgbClr val="222222"/>
                </a:solidFill>
                <a:effectLst/>
                <a:latin typeface="Arial" panose="020B0604020202020204" pitchFamily="34" charset="0"/>
              </a:rPr>
              <a:t>Amt für Jagd &amp; Fischerei Graubünden (2017) Fischereiliche Abklärungen zum Rückgang der Fischfangerträge in den </a:t>
            </a:r>
            <a:r>
              <a:rPr lang="de-DE" sz="1200" b="0" i="0" err="1">
                <a:solidFill>
                  <a:srgbClr val="222222"/>
                </a:solidFill>
                <a:effectLst/>
                <a:latin typeface="Arial" panose="020B0604020202020204" pitchFamily="34" charset="0"/>
              </a:rPr>
              <a:t>Oberengadiner</a:t>
            </a:r>
            <a:r>
              <a:rPr lang="de-DE" sz="1200" b="0" i="0">
                <a:solidFill>
                  <a:srgbClr val="222222"/>
                </a:solidFill>
                <a:effectLst/>
                <a:latin typeface="Arial" panose="020B0604020202020204" pitchFamily="34" charset="0"/>
              </a:rPr>
              <a:t> Seen.</a:t>
            </a:r>
            <a:endParaRPr lang="de-DE" sz="1200"/>
          </a:p>
        </p:txBody>
      </p:sp>
      <p:grpSp>
        <p:nvGrpSpPr>
          <p:cNvPr id="14" name="Gruppieren 13">
            <a:extLst>
              <a:ext uri="{FF2B5EF4-FFF2-40B4-BE49-F238E27FC236}">
                <a16:creationId xmlns:a16="http://schemas.microsoft.com/office/drawing/2014/main" id="{27C8730F-FBD4-DE7D-331C-40EF1C84FFAA}"/>
              </a:ext>
            </a:extLst>
          </p:cNvPr>
          <p:cNvGrpSpPr/>
          <p:nvPr/>
        </p:nvGrpSpPr>
        <p:grpSpPr>
          <a:xfrm>
            <a:off x="550606" y="5750574"/>
            <a:ext cx="7271221" cy="276999"/>
            <a:chOff x="550606" y="5750574"/>
            <a:chExt cx="7271221" cy="276999"/>
          </a:xfrm>
        </p:grpSpPr>
        <p:sp>
          <p:nvSpPr>
            <p:cNvPr id="2" name="Textfeld 1">
              <a:extLst>
                <a:ext uri="{FF2B5EF4-FFF2-40B4-BE49-F238E27FC236}">
                  <a16:creationId xmlns:a16="http://schemas.microsoft.com/office/drawing/2014/main" id="{B5FE4CE2-CCCE-D095-50C6-61DAFE5DC96B}"/>
                </a:ext>
              </a:extLst>
            </p:cNvPr>
            <p:cNvSpPr txBox="1"/>
            <p:nvPr/>
          </p:nvSpPr>
          <p:spPr>
            <a:xfrm>
              <a:off x="550606" y="5750574"/>
              <a:ext cx="7271221" cy="276999"/>
            </a:xfrm>
            <a:prstGeom prst="rect">
              <a:avLst/>
            </a:prstGeom>
            <a:noFill/>
          </p:spPr>
          <p:txBody>
            <a:bodyPr wrap="none" lIns="0" tIns="0" rIns="0" bIns="0" rtlCol="0">
              <a:spAutoFit/>
            </a:bodyPr>
            <a:lstStyle/>
            <a:p>
              <a:pPr algn="l"/>
              <a:r>
                <a:rPr lang="de-DE">
                  <a:solidFill>
                    <a:srgbClr val="00305E"/>
                  </a:solidFill>
                </a:rPr>
                <a:t>Wirkungskette: Phosphor		Primärproduktion		Fische  </a:t>
              </a:r>
            </a:p>
          </p:txBody>
        </p:sp>
        <p:cxnSp>
          <p:nvCxnSpPr>
            <p:cNvPr id="12" name="Gerade Verbindung mit Pfeil 11">
              <a:extLst>
                <a:ext uri="{FF2B5EF4-FFF2-40B4-BE49-F238E27FC236}">
                  <a16:creationId xmlns:a16="http://schemas.microsoft.com/office/drawing/2014/main" id="{3EA1EDE6-216C-2F13-6D83-435C1EA18E05}"/>
                </a:ext>
              </a:extLst>
            </p:cNvPr>
            <p:cNvCxnSpPr/>
            <p:nvPr/>
          </p:nvCxnSpPr>
          <p:spPr bwMode="auto">
            <a:xfrm>
              <a:off x="3470787" y="5860027"/>
              <a:ext cx="334297" cy="0"/>
            </a:xfrm>
            <a:prstGeom prst="straightConnector1">
              <a:avLst/>
            </a:prstGeom>
            <a:solidFill>
              <a:srgbClr val="4AADBB"/>
            </a:solidFill>
            <a:ln w="9525" cap="flat" cmpd="sng" algn="ctr">
              <a:solidFill>
                <a:srgbClr val="00305E"/>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13" name="Gerade Verbindung mit Pfeil 12">
            <a:extLst>
              <a:ext uri="{FF2B5EF4-FFF2-40B4-BE49-F238E27FC236}">
                <a16:creationId xmlns:a16="http://schemas.microsoft.com/office/drawing/2014/main" id="{7DEFE0B1-256D-2463-3F1A-D55353295149}"/>
              </a:ext>
            </a:extLst>
          </p:cNvPr>
          <p:cNvCxnSpPr/>
          <p:nvPr/>
        </p:nvCxnSpPr>
        <p:spPr bwMode="auto">
          <a:xfrm>
            <a:off x="6252150" y="5860027"/>
            <a:ext cx="334297" cy="0"/>
          </a:xfrm>
          <a:prstGeom prst="straightConnector1">
            <a:avLst/>
          </a:prstGeom>
          <a:solidFill>
            <a:srgbClr val="4AADBB"/>
          </a:solidFill>
          <a:ln w="9525" cap="flat" cmpd="sng" algn="ctr">
            <a:solidFill>
              <a:srgbClr val="00305E"/>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49618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28C29-E469-E67A-4420-270D68F946E1}"/>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61A90D4B-F55C-A44D-A6B2-0E8C98E34031}"/>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B0D25F7F-E52A-511A-4D7F-32BB9CD9829F}"/>
              </a:ext>
            </a:extLst>
          </p:cNvPr>
          <p:cNvSpPr>
            <a:spLocks noGrp="1"/>
          </p:cNvSpPr>
          <p:nvPr>
            <p:ph type="title"/>
          </p:nvPr>
        </p:nvSpPr>
        <p:spPr>
          <a:xfrm>
            <a:off x="376982" y="300465"/>
            <a:ext cx="10624393" cy="415498"/>
          </a:xfrm>
        </p:spPr>
        <p:txBody>
          <a:bodyPr/>
          <a:lstStyle/>
          <a:p>
            <a:r>
              <a:rPr lang="de-DE"/>
              <a:t>Auswirkungen auf Fische - was weiß man?</a:t>
            </a:r>
          </a:p>
        </p:txBody>
      </p:sp>
      <p:sp>
        <p:nvSpPr>
          <p:cNvPr id="5" name="Fußzeilenplatzhalter 4">
            <a:extLst>
              <a:ext uri="{FF2B5EF4-FFF2-40B4-BE49-F238E27FC236}">
                <a16:creationId xmlns:a16="http://schemas.microsoft.com/office/drawing/2014/main" id="{1C1E02C2-9298-AF0F-7CDF-A886EBC45502}"/>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3E0D3B69-C5C5-038E-96DC-33852E4964C9}"/>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15</a:t>
            </a:fld>
            <a:endParaRPr lang="de-DE"/>
          </a:p>
        </p:txBody>
      </p:sp>
      <p:sp>
        <p:nvSpPr>
          <p:cNvPr id="7" name="Textplatzhalter 6">
            <a:extLst>
              <a:ext uri="{FF2B5EF4-FFF2-40B4-BE49-F238E27FC236}">
                <a16:creationId xmlns:a16="http://schemas.microsoft.com/office/drawing/2014/main" id="{C8B3D328-2DB3-8722-E416-55CB11D5A7F7}"/>
              </a:ext>
            </a:extLst>
          </p:cNvPr>
          <p:cNvSpPr>
            <a:spLocks noGrp="1"/>
          </p:cNvSpPr>
          <p:nvPr>
            <p:ph type="body" sz="quarter" idx="17"/>
          </p:nvPr>
        </p:nvSpPr>
        <p:spPr>
          <a:xfrm>
            <a:off x="376982" y="1335665"/>
            <a:ext cx="5450732" cy="4154984"/>
          </a:xfrm>
        </p:spPr>
        <p:txBody>
          <a:bodyPr/>
          <a:lstStyle/>
          <a:p>
            <a:r>
              <a:rPr lang="de-DE"/>
              <a:t>In Fließgewässern gibt es dazu eine einzige empirische Studie:</a:t>
            </a:r>
          </a:p>
          <a:p>
            <a:endParaRPr lang="de-DE"/>
          </a:p>
          <a:p>
            <a:pPr marL="285750" indent="-285750">
              <a:buFont typeface="Arial" panose="020B0604020202020204" pitchFamily="34" charset="0"/>
              <a:buChar char="•"/>
            </a:pPr>
            <a:r>
              <a:rPr lang="de-DE"/>
              <a:t>Gibt es einen Zusammenhang zwischen </a:t>
            </a:r>
            <a:r>
              <a:rPr lang="de-DE" err="1"/>
              <a:t>Gesamtphophor</a:t>
            </a:r>
            <a:r>
              <a:rPr lang="de-DE"/>
              <a:t> und Fischbestand in Flüssen?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79 nordamerikanische Flüsse</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Ergebnis: </a:t>
            </a:r>
          </a:p>
          <a:p>
            <a:pPr marL="644525" lvl="2" indent="-285750">
              <a:buFont typeface="Arial" panose="020B0604020202020204" pitchFamily="34" charset="0"/>
              <a:buChar char="•"/>
            </a:pPr>
            <a:r>
              <a:rPr lang="de-DE"/>
              <a:t>Der Breitengrad (Temperatur) hatte keinen Einfluss auf den Gesamtfischbestand. </a:t>
            </a:r>
          </a:p>
          <a:p>
            <a:pPr marL="644525" lvl="2" indent="-285750">
              <a:buFont typeface="Arial" panose="020B0604020202020204" pitchFamily="34" charset="0"/>
              <a:buChar char="•"/>
            </a:pPr>
            <a:r>
              <a:rPr lang="de-DE"/>
              <a:t>Regionale Schätzungen des durchschnittlichen Fischbestands korrelierten signifikant mit den Gesamtphosphorkonzentrationen </a:t>
            </a:r>
            <a:br>
              <a:rPr lang="de-DE"/>
            </a:br>
            <a:endParaRPr lang="de-DE"/>
          </a:p>
        </p:txBody>
      </p:sp>
      <p:sp>
        <p:nvSpPr>
          <p:cNvPr id="11" name="Textfeld 10">
            <a:extLst>
              <a:ext uri="{FF2B5EF4-FFF2-40B4-BE49-F238E27FC236}">
                <a16:creationId xmlns:a16="http://schemas.microsoft.com/office/drawing/2014/main" id="{F56B2C26-0145-B5CA-8C08-950EEE94D62D}"/>
              </a:ext>
            </a:extLst>
          </p:cNvPr>
          <p:cNvSpPr txBox="1"/>
          <p:nvPr/>
        </p:nvSpPr>
        <p:spPr>
          <a:xfrm>
            <a:off x="6749943" y="5486389"/>
            <a:ext cx="4836543" cy="738664"/>
          </a:xfrm>
          <a:prstGeom prst="rect">
            <a:avLst/>
          </a:prstGeom>
          <a:noFill/>
        </p:spPr>
        <p:txBody>
          <a:bodyPr wrap="square">
            <a:spAutoFit/>
          </a:bodyPr>
          <a:lstStyle/>
          <a:p>
            <a:r>
              <a:rPr lang="en-US" sz="1400" b="0" i="0">
                <a:solidFill>
                  <a:srgbClr val="222222"/>
                </a:solidFill>
                <a:effectLst/>
                <a:latin typeface="Arial" panose="020B0604020202020204" pitchFamily="34" charset="0"/>
              </a:rPr>
              <a:t>Hoyer, M. V., &amp; Canfield Jr, D. E. (1991). A phosphorus-fish standing crop relationship for streams?. </a:t>
            </a:r>
            <a:r>
              <a:rPr lang="en-US" sz="1400" b="0" i="1">
                <a:solidFill>
                  <a:srgbClr val="222222"/>
                </a:solidFill>
                <a:effectLst/>
                <a:latin typeface="Arial" panose="020B0604020202020204" pitchFamily="34" charset="0"/>
              </a:rPr>
              <a:t>Lake and Reservoir Management</a:t>
            </a:r>
            <a:r>
              <a:rPr lang="en-US" sz="1400" b="0" i="0">
                <a:solidFill>
                  <a:srgbClr val="222222"/>
                </a:solidFill>
                <a:effectLst/>
                <a:latin typeface="Arial" panose="020B0604020202020204" pitchFamily="34" charset="0"/>
              </a:rPr>
              <a:t>, </a:t>
            </a:r>
            <a:r>
              <a:rPr lang="en-US" sz="1400" b="0" i="1">
                <a:solidFill>
                  <a:srgbClr val="222222"/>
                </a:solidFill>
                <a:effectLst/>
                <a:latin typeface="Arial" panose="020B0604020202020204" pitchFamily="34" charset="0"/>
              </a:rPr>
              <a:t>7</a:t>
            </a:r>
            <a:r>
              <a:rPr lang="en-US" sz="1400" b="0" i="0">
                <a:solidFill>
                  <a:srgbClr val="222222"/>
                </a:solidFill>
                <a:effectLst/>
                <a:latin typeface="Arial" panose="020B0604020202020204" pitchFamily="34" charset="0"/>
              </a:rPr>
              <a:t>(1), 25-32.</a:t>
            </a:r>
            <a:endParaRPr lang="de-DE" sz="1400"/>
          </a:p>
        </p:txBody>
      </p:sp>
      <p:pic>
        <p:nvPicPr>
          <p:cNvPr id="12" name="Bildplatzhalter 11">
            <a:extLst>
              <a:ext uri="{FF2B5EF4-FFF2-40B4-BE49-F238E27FC236}">
                <a16:creationId xmlns:a16="http://schemas.microsoft.com/office/drawing/2014/main" id="{E2E76B28-04D4-D1E3-969A-15ADEFE769D5}"/>
              </a:ext>
            </a:extLst>
          </p:cNvPr>
          <p:cNvPicPr>
            <a:picLocks noGrp="1" noChangeAspect="1"/>
          </p:cNvPicPr>
          <p:nvPr>
            <p:ph type="pic" sz="quarter" idx="21"/>
          </p:nvPr>
        </p:nvPicPr>
        <p:blipFill>
          <a:blip r:embed="rId3"/>
          <a:stretch>
            <a:fillRect/>
          </a:stretch>
        </p:blipFill>
        <p:spPr>
          <a:xfrm>
            <a:off x="6261501" y="943350"/>
            <a:ext cx="5682996" cy="4227576"/>
          </a:xfrm>
          <a:prstGeom prst="rect">
            <a:avLst/>
          </a:prstGeom>
        </p:spPr>
      </p:pic>
    </p:spTree>
    <p:extLst>
      <p:ext uri="{BB962C8B-B14F-4D97-AF65-F5344CB8AC3E}">
        <p14:creationId xmlns:p14="http://schemas.microsoft.com/office/powerpoint/2010/main" val="922805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7866C-0896-12CB-73EC-88E35C3A0835}"/>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11B9AF0F-5386-1C19-9F18-025E8E9400E6}"/>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60CFF11F-DCDF-83CF-E3FE-8D43BA7ADBF5}"/>
              </a:ext>
            </a:extLst>
          </p:cNvPr>
          <p:cNvSpPr>
            <a:spLocks noGrp="1"/>
          </p:cNvSpPr>
          <p:nvPr>
            <p:ph type="title"/>
          </p:nvPr>
        </p:nvSpPr>
        <p:spPr>
          <a:xfrm>
            <a:off x="376982" y="300465"/>
            <a:ext cx="10624393" cy="415498"/>
          </a:xfrm>
        </p:spPr>
        <p:txBody>
          <a:bodyPr/>
          <a:lstStyle/>
          <a:p>
            <a:r>
              <a:rPr lang="de-DE"/>
              <a:t>Drei Fallbeispiele mit langen Datenreihen</a:t>
            </a:r>
          </a:p>
        </p:txBody>
      </p:sp>
      <p:sp>
        <p:nvSpPr>
          <p:cNvPr id="5" name="Fußzeilenplatzhalter 4">
            <a:extLst>
              <a:ext uri="{FF2B5EF4-FFF2-40B4-BE49-F238E27FC236}">
                <a16:creationId xmlns:a16="http://schemas.microsoft.com/office/drawing/2014/main" id="{3BCF9219-C4FE-0D15-932D-50BEBD8FE493}"/>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A236789A-A016-FD92-1CE8-2F7CBEE9E2E9}"/>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16</a:t>
            </a:fld>
            <a:endParaRPr lang="de-DE"/>
          </a:p>
        </p:txBody>
      </p:sp>
      <p:sp>
        <p:nvSpPr>
          <p:cNvPr id="7" name="Textplatzhalter 6">
            <a:extLst>
              <a:ext uri="{FF2B5EF4-FFF2-40B4-BE49-F238E27FC236}">
                <a16:creationId xmlns:a16="http://schemas.microsoft.com/office/drawing/2014/main" id="{5177F53F-E37C-953D-2A96-6C4CE2851995}"/>
              </a:ext>
            </a:extLst>
          </p:cNvPr>
          <p:cNvSpPr>
            <a:spLocks noGrp="1"/>
          </p:cNvSpPr>
          <p:nvPr>
            <p:ph type="body" sz="quarter" idx="17"/>
          </p:nvPr>
        </p:nvSpPr>
        <p:spPr>
          <a:xfrm>
            <a:off x="376982" y="1335665"/>
            <a:ext cx="5450732" cy="1384995"/>
          </a:xfrm>
        </p:spPr>
        <p:txBody>
          <a:bodyPr/>
          <a:lstStyle/>
          <a:p>
            <a:r>
              <a:rPr lang="de-DE"/>
              <a:t>Mur (1991 - 2023)</a:t>
            </a:r>
          </a:p>
          <a:p>
            <a:endParaRPr lang="de-DE"/>
          </a:p>
          <a:p>
            <a:r>
              <a:rPr lang="de-DE"/>
              <a:t>Obere Drau (1979 – 2017)</a:t>
            </a:r>
          </a:p>
          <a:p>
            <a:endParaRPr lang="de-DE"/>
          </a:p>
          <a:p>
            <a:r>
              <a:rPr lang="de-DE"/>
              <a:t>Obere Enns (1994 – 2020)</a:t>
            </a:r>
          </a:p>
        </p:txBody>
      </p:sp>
      <p:pic>
        <p:nvPicPr>
          <p:cNvPr id="9" name="Grafik 8">
            <a:extLst>
              <a:ext uri="{FF2B5EF4-FFF2-40B4-BE49-F238E27FC236}">
                <a16:creationId xmlns:a16="http://schemas.microsoft.com/office/drawing/2014/main" id="{BCC8C0B0-7140-AA1A-FEAA-833D6B2B65F4}"/>
              </a:ext>
            </a:extLst>
          </p:cNvPr>
          <p:cNvPicPr>
            <a:picLocks noChangeAspect="1"/>
          </p:cNvPicPr>
          <p:nvPr/>
        </p:nvPicPr>
        <p:blipFill>
          <a:blip r:embed="rId3"/>
          <a:stretch>
            <a:fillRect/>
          </a:stretch>
        </p:blipFill>
        <p:spPr>
          <a:xfrm>
            <a:off x="4225624" y="1207164"/>
            <a:ext cx="7360862" cy="4688985"/>
          </a:xfrm>
          <a:prstGeom prst="rect">
            <a:avLst/>
          </a:prstGeom>
        </p:spPr>
      </p:pic>
      <p:grpSp>
        <p:nvGrpSpPr>
          <p:cNvPr id="22" name="Gruppieren 21">
            <a:extLst>
              <a:ext uri="{FF2B5EF4-FFF2-40B4-BE49-F238E27FC236}">
                <a16:creationId xmlns:a16="http://schemas.microsoft.com/office/drawing/2014/main" id="{BD967484-354D-111B-0043-9FDACF0D8136}"/>
              </a:ext>
            </a:extLst>
          </p:cNvPr>
          <p:cNvGrpSpPr/>
          <p:nvPr/>
        </p:nvGrpSpPr>
        <p:grpSpPr>
          <a:xfrm>
            <a:off x="7868221" y="3286329"/>
            <a:ext cx="2252480" cy="1425462"/>
            <a:chOff x="7868221" y="2892918"/>
            <a:chExt cx="2252480" cy="1425462"/>
          </a:xfrm>
        </p:grpSpPr>
        <p:pic>
          <p:nvPicPr>
            <p:cNvPr id="12" name="Grafik 11" descr="Anheften Silhouette">
              <a:extLst>
                <a:ext uri="{FF2B5EF4-FFF2-40B4-BE49-F238E27FC236}">
                  <a16:creationId xmlns:a16="http://schemas.microsoft.com/office/drawing/2014/main" id="{D495D4D7-30FB-8775-942F-CBBF0933E4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7868221" y="3845082"/>
              <a:ext cx="473298" cy="473298"/>
            </a:xfrm>
            <a:prstGeom prst="rect">
              <a:avLst/>
            </a:prstGeom>
          </p:spPr>
        </p:pic>
        <p:pic>
          <p:nvPicPr>
            <p:cNvPr id="18" name="Grafik 17" descr="Anheften Silhouette">
              <a:extLst>
                <a:ext uri="{FF2B5EF4-FFF2-40B4-BE49-F238E27FC236}">
                  <a16:creationId xmlns:a16="http://schemas.microsoft.com/office/drawing/2014/main" id="{CE461A6F-0716-EB27-8B9F-8120814D07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9647403" y="3129567"/>
              <a:ext cx="473298" cy="473298"/>
            </a:xfrm>
            <a:prstGeom prst="rect">
              <a:avLst/>
            </a:prstGeom>
          </p:spPr>
        </p:pic>
        <p:pic>
          <p:nvPicPr>
            <p:cNvPr id="20" name="Grafik 19" descr="Anheften Silhouette">
              <a:extLst>
                <a:ext uri="{FF2B5EF4-FFF2-40B4-BE49-F238E27FC236}">
                  <a16:creationId xmlns:a16="http://schemas.microsoft.com/office/drawing/2014/main" id="{716AEB83-5835-5B13-93BE-11D8A0C666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640854" y="2892918"/>
              <a:ext cx="473298" cy="473298"/>
            </a:xfrm>
            <a:prstGeom prst="rect">
              <a:avLst/>
            </a:prstGeom>
          </p:spPr>
        </p:pic>
      </p:grpSp>
    </p:spTree>
    <p:extLst>
      <p:ext uri="{BB962C8B-B14F-4D97-AF65-F5344CB8AC3E}">
        <p14:creationId xmlns:p14="http://schemas.microsoft.com/office/powerpoint/2010/main" val="1466344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655B7-D26B-8921-F4B4-C25F8711DDD9}"/>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2615A227-6FB0-0843-A48F-016A3DB48127}"/>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F00C206A-9662-2E7D-6CA1-45AB6F881619}"/>
              </a:ext>
            </a:extLst>
          </p:cNvPr>
          <p:cNvSpPr>
            <a:spLocks noGrp="1"/>
          </p:cNvSpPr>
          <p:nvPr>
            <p:ph type="title"/>
          </p:nvPr>
        </p:nvSpPr>
        <p:spPr>
          <a:xfrm>
            <a:off x="376983" y="300465"/>
            <a:ext cx="5041156" cy="415498"/>
          </a:xfrm>
        </p:spPr>
        <p:txBody>
          <a:bodyPr/>
          <a:lstStyle/>
          <a:p>
            <a:r>
              <a:rPr lang="de-DE"/>
              <a:t>Nährstoffrückgang in der Mur</a:t>
            </a:r>
          </a:p>
        </p:txBody>
      </p:sp>
      <p:sp>
        <p:nvSpPr>
          <p:cNvPr id="5" name="Fußzeilenplatzhalter 4">
            <a:extLst>
              <a:ext uri="{FF2B5EF4-FFF2-40B4-BE49-F238E27FC236}">
                <a16:creationId xmlns:a16="http://schemas.microsoft.com/office/drawing/2014/main" id="{5F0572EF-5147-0DF2-940C-4D67438F1536}"/>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87B2FA84-E5CF-11F0-3A2C-8E3E7D849F1F}"/>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17</a:t>
            </a:fld>
            <a:endParaRPr lang="de-DE"/>
          </a:p>
        </p:txBody>
      </p:sp>
      <p:sp>
        <p:nvSpPr>
          <p:cNvPr id="7" name="Textplatzhalter 6">
            <a:extLst>
              <a:ext uri="{FF2B5EF4-FFF2-40B4-BE49-F238E27FC236}">
                <a16:creationId xmlns:a16="http://schemas.microsoft.com/office/drawing/2014/main" id="{16DC24A2-6387-1302-430E-E4C3B16774C4}"/>
              </a:ext>
            </a:extLst>
          </p:cNvPr>
          <p:cNvSpPr>
            <a:spLocks noGrp="1"/>
          </p:cNvSpPr>
          <p:nvPr>
            <p:ph type="body" sz="quarter" idx="17"/>
          </p:nvPr>
        </p:nvSpPr>
        <p:spPr>
          <a:xfrm>
            <a:off x="376982" y="1335665"/>
            <a:ext cx="4627729" cy="1384995"/>
          </a:xfrm>
        </p:spPr>
        <p:txBody>
          <a:bodyPr/>
          <a:lstStyle/>
          <a:p>
            <a:pPr marL="285750" indent="-285750">
              <a:buFont typeface="Arial" panose="020B0604020202020204" pitchFamily="34" charset="0"/>
              <a:buChar char="•"/>
            </a:pPr>
            <a:r>
              <a:rPr lang="de-DE"/>
              <a:t>An der Mur stärkster Rückgang an der Oberen Mur (Blautöne)</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Geringerer Rückgang an der Mittleren Mur</a:t>
            </a:r>
          </a:p>
          <a:p>
            <a:pPr marL="285750" indent="-285750">
              <a:buFont typeface="Arial" panose="020B0604020202020204" pitchFamily="34" charset="0"/>
              <a:buChar char="•"/>
            </a:pPr>
            <a:endParaRPr lang="de-DE"/>
          </a:p>
        </p:txBody>
      </p:sp>
      <p:pic>
        <p:nvPicPr>
          <p:cNvPr id="12" name="Bildplatzhalter 11">
            <a:extLst>
              <a:ext uri="{FF2B5EF4-FFF2-40B4-BE49-F238E27FC236}">
                <a16:creationId xmlns:a16="http://schemas.microsoft.com/office/drawing/2014/main" id="{3883B386-3591-5FD8-7815-2414055C66E2}"/>
              </a:ext>
            </a:extLst>
          </p:cNvPr>
          <p:cNvPicPr>
            <a:picLocks noGrp="1" noChangeAspect="1"/>
          </p:cNvPicPr>
          <p:nvPr>
            <p:ph type="pic" sz="quarter" idx="21"/>
          </p:nvPr>
        </p:nvPicPr>
        <p:blipFill>
          <a:blip r:embed="rId2"/>
          <a:srcRect l="957" r="957"/>
          <a:stretch>
            <a:fillRect/>
          </a:stretch>
        </p:blipFill>
        <p:spPr>
          <a:xfrm>
            <a:off x="5418138" y="188913"/>
            <a:ext cx="6581775" cy="6480175"/>
          </a:xfrm>
          <a:prstGeom prst="rect">
            <a:avLst/>
          </a:prstGeom>
        </p:spPr>
      </p:pic>
      <p:sp>
        <p:nvSpPr>
          <p:cNvPr id="2" name="Textfeld 1">
            <a:extLst>
              <a:ext uri="{FF2B5EF4-FFF2-40B4-BE49-F238E27FC236}">
                <a16:creationId xmlns:a16="http://schemas.microsoft.com/office/drawing/2014/main" id="{AF0918BE-4C33-99AE-6398-003EC73A34C7}"/>
              </a:ext>
            </a:extLst>
          </p:cNvPr>
          <p:cNvSpPr txBox="1"/>
          <p:nvPr/>
        </p:nvSpPr>
        <p:spPr>
          <a:xfrm>
            <a:off x="723014" y="3428999"/>
            <a:ext cx="4146441" cy="1661993"/>
          </a:xfrm>
          <a:prstGeom prst="rect">
            <a:avLst/>
          </a:prstGeom>
          <a:noFill/>
        </p:spPr>
        <p:txBody>
          <a:bodyPr wrap="square" lIns="0" tIns="0" rIns="0" bIns="0" rtlCol="0">
            <a:spAutoFit/>
          </a:bodyPr>
          <a:lstStyle/>
          <a:p>
            <a:r>
              <a:rPr lang="de-DE">
                <a:solidFill>
                  <a:srgbClr val="00305E"/>
                </a:solidFill>
              </a:rPr>
              <a:t>H: Wenn die Wirkungskette ähnlich wie in Seen funktioniert (Phosphor-Primärproduktion-Fische), dann sind auch Auswirkungen auf Fischbiomassen zu erwarten.</a:t>
            </a:r>
          </a:p>
          <a:p>
            <a:pPr algn="l"/>
            <a:endParaRPr lang="de-DE" err="1"/>
          </a:p>
        </p:txBody>
      </p:sp>
    </p:spTree>
    <p:extLst>
      <p:ext uri="{BB962C8B-B14F-4D97-AF65-F5344CB8AC3E}">
        <p14:creationId xmlns:p14="http://schemas.microsoft.com/office/powerpoint/2010/main" val="3810522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A3C25-08D7-EEDE-A86F-DD5838C097EF}"/>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64D371E6-173D-C781-769B-D48D0597E1F1}"/>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92F1C228-8A98-D391-0AB0-384E07113D0A}"/>
              </a:ext>
            </a:extLst>
          </p:cNvPr>
          <p:cNvSpPr>
            <a:spLocks noGrp="1"/>
          </p:cNvSpPr>
          <p:nvPr>
            <p:ph type="title"/>
          </p:nvPr>
        </p:nvSpPr>
        <p:spPr>
          <a:xfrm>
            <a:off x="376982" y="300465"/>
            <a:ext cx="10624393" cy="415498"/>
          </a:xfrm>
        </p:spPr>
        <p:txBody>
          <a:bodyPr/>
          <a:lstStyle/>
          <a:p>
            <a:r>
              <a:rPr lang="de-DE"/>
              <a:t>Fischrückgang in der Mur</a:t>
            </a:r>
          </a:p>
        </p:txBody>
      </p:sp>
      <p:sp>
        <p:nvSpPr>
          <p:cNvPr id="5" name="Fußzeilenplatzhalter 4">
            <a:extLst>
              <a:ext uri="{FF2B5EF4-FFF2-40B4-BE49-F238E27FC236}">
                <a16:creationId xmlns:a16="http://schemas.microsoft.com/office/drawing/2014/main" id="{DCC564C3-286D-395B-45FF-96EBC4B67DE5}"/>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AC2B06E0-F6C2-C2DF-CBDF-E6B6C331C6A6}"/>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18</a:t>
            </a:fld>
            <a:endParaRPr lang="de-DE"/>
          </a:p>
        </p:txBody>
      </p:sp>
      <p:sp>
        <p:nvSpPr>
          <p:cNvPr id="7" name="Textplatzhalter 6">
            <a:extLst>
              <a:ext uri="{FF2B5EF4-FFF2-40B4-BE49-F238E27FC236}">
                <a16:creationId xmlns:a16="http://schemas.microsoft.com/office/drawing/2014/main" id="{A10417CE-7E65-E4A7-36CF-CCB1262D3619}"/>
              </a:ext>
            </a:extLst>
          </p:cNvPr>
          <p:cNvSpPr>
            <a:spLocks noGrp="1"/>
          </p:cNvSpPr>
          <p:nvPr>
            <p:ph type="body" sz="quarter" idx="17"/>
          </p:nvPr>
        </p:nvSpPr>
        <p:spPr>
          <a:xfrm>
            <a:off x="376982" y="1335665"/>
            <a:ext cx="4980022" cy="2769989"/>
          </a:xfrm>
        </p:spPr>
        <p:txBody>
          <a:bodyPr/>
          <a:lstStyle/>
          <a:p>
            <a:r>
              <a:rPr lang="de-DE"/>
              <a:t>Die Muster in den Nährstoffen spiegeln sich im Rückgang der Fischbiomassen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Stärkster Rückgang an der Oberen Mur: </a:t>
            </a:r>
            <a:br>
              <a:rPr lang="de-DE"/>
            </a:br>
            <a:r>
              <a:rPr lang="de-DE"/>
              <a:t>&gt; 4% pro Jahr</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Geringster Rückgang an Grenze zu Slowenien: 2,5 % pro Jahr</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b="1"/>
              <a:t>Aber hohe Streuung</a:t>
            </a:r>
          </a:p>
        </p:txBody>
      </p:sp>
      <p:pic>
        <p:nvPicPr>
          <p:cNvPr id="13" name="Bildplatzhalter 12">
            <a:extLst>
              <a:ext uri="{FF2B5EF4-FFF2-40B4-BE49-F238E27FC236}">
                <a16:creationId xmlns:a16="http://schemas.microsoft.com/office/drawing/2014/main" id="{474E4590-8246-7FAF-DB47-CEB78F173EF0}"/>
              </a:ext>
            </a:extLst>
          </p:cNvPr>
          <p:cNvPicPr>
            <a:picLocks noGrp="1" noChangeAspect="1"/>
          </p:cNvPicPr>
          <p:nvPr>
            <p:ph type="pic" sz="quarter" idx="21"/>
          </p:nvPr>
        </p:nvPicPr>
        <p:blipFill>
          <a:blip r:embed="rId3"/>
          <a:srcRect l="620" r="620"/>
          <a:stretch>
            <a:fillRect/>
          </a:stretch>
        </p:blipFill>
        <p:spPr>
          <a:xfrm>
            <a:off x="5689178" y="1468838"/>
            <a:ext cx="6367463" cy="4719637"/>
          </a:xfrm>
          <a:prstGeom prst="rect">
            <a:avLst/>
          </a:prstGeom>
        </p:spPr>
      </p:pic>
      <p:sp>
        <p:nvSpPr>
          <p:cNvPr id="14" name="Textfeld 13">
            <a:extLst>
              <a:ext uri="{FF2B5EF4-FFF2-40B4-BE49-F238E27FC236}">
                <a16:creationId xmlns:a16="http://schemas.microsoft.com/office/drawing/2014/main" id="{C08FC8C7-E4E0-A99A-0C5F-8A4AAACD9A27}"/>
              </a:ext>
            </a:extLst>
          </p:cNvPr>
          <p:cNvSpPr txBox="1"/>
          <p:nvPr/>
        </p:nvSpPr>
        <p:spPr>
          <a:xfrm>
            <a:off x="6515905" y="828903"/>
            <a:ext cx="4836543" cy="523220"/>
          </a:xfrm>
          <a:prstGeom prst="rect">
            <a:avLst/>
          </a:prstGeom>
          <a:noFill/>
        </p:spPr>
        <p:txBody>
          <a:bodyPr wrap="square">
            <a:spAutoFit/>
          </a:bodyPr>
          <a:lstStyle/>
          <a:p>
            <a:r>
              <a:rPr lang="en-US" sz="1400" b="0" i="0" err="1">
                <a:solidFill>
                  <a:srgbClr val="222222"/>
                </a:solidFill>
                <a:effectLst/>
                <a:latin typeface="Arial" panose="020B0604020202020204" pitchFamily="34" charset="0"/>
              </a:rPr>
              <a:t>Rückgang</a:t>
            </a:r>
            <a:r>
              <a:rPr lang="en-US" sz="1400" b="0" i="0">
                <a:solidFill>
                  <a:srgbClr val="222222"/>
                </a:solidFill>
                <a:effectLst/>
                <a:latin typeface="Arial" panose="020B0604020202020204" pitchFamily="34" charset="0"/>
              </a:rPr>
              <a:t> der </a:t>
            </a:r>
            <a:r>
              <a:rPr lang="en-US" sz="1400" b="0" i="0" err="1">
                <a:solidFill>
                  <a:srgbClr val="222222"/>
                </a:solidFill>
                <a:effectLst/>
                <a:latin typeface="Arial" panose="020B0604020202020204" pitchFamily="34" charset="0"/>
              </a:rPr>
              <a:t>Fischbiomasse</a:t>
            </a:r>
            <a:r>
              <a:rPr lang="en-US" sz="1400" b="0" i="0">
                <a:solidFill>
                  <a:srgbClr val="222222"/>
                </a:solidFill>
                <a:effectLst/>
                <a:latin typeface="Arial" panose="020B0604020202020204" pitchFamily="34" charset="0"/>
              </a:rPr>
              <a:t> je </a:t>
            </a:r>
            <a:r>
              <a:rPr lang="en-US" sz="1400" b="0" i="0" err="1">
                <a:solidFill>
                  <a:srgbClr val="222222"/>
                </a:solidFill>
                <a:effectLst/>
                <a:latin typeface="Arial" panose="020B0604020202020204" pitchFamily="34" charset="0"/>
              </a:rPr>
              <a:t>nach</a:t>
            </a:r>
            <a:r>
              <a:rPr lang="en-US" sz="1400" b="0" i="0">
                <a:solidFill>
                  <a:srgbClr val="222222"/>
                </a:solidFill>
                <a:effectLst/>
                <a:latin typeface="Arial" panose="020B0604020202020204" pitchFamily="34" charset="0"/>
              </a:rPr>
              <a:t> </a:t>
            </a:r>
            <a:r>
              <a:rPr lang="en-US" sz="1400" b="0" i="0" err="1">
                <a:solidFill>
                  <a:srgbClr val="222222"/>
                </a:solidFill>
                <a:effectLst/>
                <a:latin typeface="Arial" panose="020B0604020202020204" pitchFamily="34" charset="0"/>
              </a:rPr>
              <a:t>Abschnit</a:t>
            </a:r>
            <a:r>
              <a:rPr lang="en-US" sz="1400" b="0" i="0">
                <a:solidFill>
                  <a:srgbClr val="222222"/>
                </a:solidFill>
                <a:effectLst/>
                <a:latin typeface="Arial" panose="020B0604020202020204" pitchFamily="34" charset="0"/>
              </a:rPr>
              <a:t> um </a:t>
            </a:r>
          </a:p>
          <a:p>
            <a:r>
              <a:rPr lang="en-US" sz="1400" b="0" i="0">
                <a:solidFill>
                  <a:srgbClr val="222222"/>
                </a:solidFill>
                <a:effectLst/>
                <a:latin typeface="Arial" panose="020B0604020202020204" pitchFamily="34" charset="0"/>
              </a:rPr>
              <a:t>2,5 bis 4,1 % pro Jahr (= 40 % bis 57 % in 20 Jahren)</a:t>
            </a:r>
            <a:endParaRPr lang="de-DE" sz="1400"/>
          </a:p>
        </p:txBody>
      </p:sp>
    </p:spTree>
    <p:extLst>
      <p:ext uri="{BB962C8B-B14F-4D97-AF65-F5344CB8AC3E}">
        <p14:creationId xmlns:p14="http://schemas.microsoft.com/office/powerpoint/2010/main" val="2266712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B10F-C948-4E81-03ED-5D2C095E4B70}"/>
            </a:ext>
          </a:extLst>
        </p:cNvPr>
        <p:cNvGrpSpPr/>
        <p:nvPr/>
      </p:nvGrpSpPr>
      <p:grpSpPr>
        <a:xfrm>
          <a:off x="0" y="0"/>
          <a:ext cx="0" cy="0"/>
          <a:chOff x="0" y="0"/>
          <a:chExt cx="0" cy="0"/>
        </a:xfrm>
      </p:grpSpPr>
      <p:sp>
        <p:nvSpPr>
          <p:cNvPr id="3" name="Textplatzhalter 2">
            <a:extLst>
              <a:ext uri="{FF2B5EF4-FFF2-40B4-BE49-F238E27FC236}">
                <a16:creationId xmlns:a16="http://schemas.microsoft.com/office/drawing/2014/main" id="{82B034D3-C9E2-4478-A07B-A2570BE94BCD}"/>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C1EACCB9-5028-C16D-5C70-D017C4F66F77}"/>
              </a:ext>
            </a:extLst>
          </p:cNvPr>
          <p:cNvSpPr>
            <a:spLocks noGrp="1"/>
          </p:cNvSpPr>
          <p:nvPr>
            <p:ph type="title"/>
          </p:nvPr>
        </p:nvSpPr>
        <p:spPr>
          <a:xfrm>
            <a:off x="376982" y="300465"/>
            <a:ext cx="10624393" cy="415498"/>
          </a:xfrm>
        </p:spPr>
        <p:txBody>
          <a:bodyPr/>
          <a:lstStyle/>
          <a:p>
            <a:r>
              <a:rPr lang="de-DE"/>
              <a:t>Fischrückgang in der Mur</a:t>
            </a:r>
          </a:p>
        </p:txBody>
      </p:sp>
      <p:sp>
        <p:nvSpPr>
          <p:cNvPr id="5" name="Fußzeilenplatzhalter 4">
            <a:extLst>
              <a:ext uri="{FF2B5EF4-FFF2-40B4-BE49-F238E27FC236}">
                <a16:creationId xmlns:a16="http://schemas.microsoft.com/office/drawing/2014/main" id="{F5ACCDF4-CC28-314F-408D-EE5E6DE6DF43}"/>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088ED811-38F3-BFB8-0927-08A889CB9241}"/>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19</a:t>
            </a:fld>
            <a:endParaRPr lang="de-DE"/>
          </a:p>
        </p:txBody>
      </p:sp>
      <p:sp>
        <p:nvSpPr>
          <p:cNvPr id="7" name="Textplatzhalter 6">
            <a:extLst>
              <a:ext uri="{FF2B5EF4-FFF2-40B4-BE49-F238E27FC236}">
                <a16:creationId xmlns:a16="http://schemas.microsoft.com/office/drawing/2014/main" id="{5A3C7133-64C6-86CC-85CE-6E0ADABB7D0C}"/>
              </a:ext>
            </a:extLst>
          </p:cNvPr>
          <p:cNvSpPr>
            <a:spLocks noGrp="1"/>
          </p:cNvSpPr>
          <p:nvPr>
            <p:ph type="body" sz="quarter" idx="17"/>
          </p:nvPr>
        </p:nvSpPr>
        <p:spPr>
          <a:xfrm>
            <a:off x="376982" y="1335665"/>
            <a:ext cx="3939379" cy="3046988"/>
          </a:xfrm>
        </p:spPr>
        <p:txBody>
          <a:bodyPr/>
          <a:lstStyle/>
          <a:p>
            <a:r>
              <a:rPr lang="de-DE"/>
              <a:t>Modell mit Temperatur und Nährstoffen erklärt 37,5 % der Fischbiomassen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Niedrigere Biomassen bei höherer Temperatur</a:t>
            </a:r>
          </a:p>
          <a:p>
            <a:pPr marL="285750" indent="-285750">
              <a:buFont typeface="Arial" panose="020B0604020202020204" pitchFamily="34" charset="0"/>
              <a:buChar char="•"/>
            </a:pPr>
            <a:r>
              <a:rPr lang="de-DE"/>
              <a:t>Niedrigere Biomassen bei geringem Nährstoffangebot (P-PO4)</a:t>
            </a:r>
          </a:p>
          <a:p>
            <a:pPr marL="285750" indent="-285750">
              <a:buFont typeface="Arial" panose="020B0604020202020204" pitchFamily="34" charset="0"/>
              <a:buChar char="•"/>
            </a:pPr>
            <a:r>
              <a:rPr lang="de-DE"/>
              <a:t>Effekte sind stärker bei niedrigem Nährstoffangebot</a:t>
            </a:r>
          </a:p>
          <a:p>
            <a:pPr marL="285750" indent="-285750">
              <a:buFont typeface="Arial" panose="020B0604020202020204" pitchFamily="34" charset="0"/>
              <a:buChar char="•"/>
            </a:pPr>
            <a:endParaRPr lang="de-DE"/>
          </a:p>
        </p:txBody>
      </p:sp>
      <p:pic>
        <p:nvPicPr>
          <p:cNvPr id="16" name="Grafik 15">
            <a:extLst>
              <a:ext uri="{FF2B5EF4-FFF2-40B4-BE49-F238E27FC236}">
                <a16:creationId xmlns:a16="http://schemas.microsoft.com/office/drawing/2014/main" id="{9FFFDD43-D36A-0184-4F80-734A3787FDB8}"/>
              </a:ext>
            </a:extLst>
          </p:cNvPr>
          <p:cNvPicPr>
            <a:picLocks noChangeAspect="1"/>
          </p:cNvPicPr>
          <p:nvPr/>
        </p:nvPicPr>
        <p:blipFill>
          <a:blip r:embed="rId3"/>
          <a:stretch>
            <a:fillRect/>
          </a:stretch>
        </p:blipFill>
        <p:spPr>
          <a:xfrm>
            <a:off x="4805192" y="1078322"/>
            <a:ext cx="7386808" cy="4113109"/>
          </a:xfrm>
          <a:prstGeom prst="rect">
            <a:avLst/>
          </a:prstGeom>
        </p:spPr>
      </p:pic>
      <p:cxnSp>
        <p:nvCxnSpPr>
          <p:cNvPr id="9" name="Gerade Verbindung mit Pfeil 8">
            <a:extLst>
              <a:ext uri="{FF2B5EF4-FFF2-40B4-BE49-F238E27FC236}">
                <a16:creationId xmlns:a16="http://schemas.microsoft.com/office/drawing/2014/main" id="{0F6CD77D-A0E0-780D-BDF6-1EEBF5C8C957}"/>
              </a:ext>
            </a:extLst>
          </p:cNvPr>
          <p:cNvCxnSpPr/>
          <p:nvPr/>
        </p:nvCxnSpPr>
        <p:spPr bwMode="auto">
          <a:xfrm flipH="1">
            <a:off x="5399902" y="3320824"/>
            <a:ext cx="1392195" cy="0"/>
          </a:xfrm>
          <a:prstGeom prst="straightConnector1">
            <a:avLst/>
          </a:prstGeom>
          <a:ln>
            <a:solidFill>
              <a:srgbClr val="FF0000"/>
            </a:solidFill>
            <a:headEnd type="none" w="med" len="med"/>
            <a:tailEnd type="triangle"/>
          </a:ln>
        </p:spPr>
        <p:style>
          <a:lnRef idx="3">
            <a:schemeClr val="accent4"/>
          </a:lnRef>
          <a:fillRef idx="0">
            <a:schemeClr val="accent4"/>
          </a:fillRef>
          <a:effectRef idx="2">
            <a:schemeClr val="accent4"/>
          </a:effectRef>
          <a:fontRef idx="minor">
            <a:schemeClr val="tx1"/>
          </a:fontRef>
        </p:style>
      </p:cxnSp>
      <p:sp>
        <p:nvSpPr>
          <p:cNvPr id="10" name="Textfeld 9">
            <a:extLst>
              <a:ext uri="{FF2B5EF4-FFF2-40B4-BE49-F238E27FC236}">
                <a16:creationId xmlns:a16="http://schemas.microsoft.com/office/drawing/2014/main" id="{F1996EF0-7638-80CB-1150-5ACD79E957DD}"/>
              </a:ext>
            </a:extLst>
          </p:cNvPr>
          <p:cNvSpPr txBox="1"/>
          <p:nvPr/>
        </p:nvSpPr>
        <p:spPr>
          <a:xfrm>
            <a:off x="5526139" y="2688986"/>
            <a:ext cx="1265958" cy="461665"/>
          </a:xfrm>
          <a:prstGeom prst="rect">
            <a:avLst/>
          </a:prstGeom>
          <a:noFill/>
        </p:spPr>
        <p:txBody>
          <a:bodyPr wrap="square">
            <a:spAutoFit/>
          </a:bodyPr>
          <a:lstStyle/>
          <a:p>
            <a:r>
              <a:rPr lang="de-DE" sz="1200">
                <a:solidFill>
                  <a:srgbClr val="FF0000"/>
                </a:solidFill>
              </a:rPr>
              <a:t>P-Limitierung in Versuchen</a:t>
            </a:r>
            <a:endParaRPr lang="de-DE" sz="1200"/>
          </a:p>
        </p:txBody>
      </p:sp>
    </p:spTree>
    <p:extLst>
      <p:ext uri="{BB962C8B-B14F-4D97-AF65-F5344CB8AC3E}">
        <p14:creationId xmlns:p14="http://schemas.microsoft.com/office/powerpoint/2010/main" val="1615023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C4860-569E-896C-12E0-3DEE5C309275}"/>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66088DE-C0C4-D862-77F3-DAC8D8F0FF54}"/>
              </a:ext>
            </a:extLst>
          </p:cNvPr>
          <p:cNvSpPr>
            <a:spLocks noGrp="1"/>
          </p:cNvSpPr>
          <p:nvPr>
            <p:ph type="body" sz="quarter" idx="14"/>
          </p:nvPr>
        </p:nvSpPr>
        <p:spPr/>
        <p:txBody>
          <a:bodyPr/>
          <a:lstStyle/>
          <a:p>
            <a:endParaRPr lang="de-DE"/>
          </a:p>
        </p:txBody>
      </p:sp>
      <p:sp>
        <p:nvSpPr>
          <p:cNvPr id="4" name="Fußzeilenplatzhalter 3">
            <a:extLst>
              <a:ext uri="{FF2B5EF4-FFF2-40B4-BE49-F238E27FC236}">
                <a16:creationId xmlns:a16="http://schemas.microsoft.com/office/drawing/2014/main" id="{E08E289A-F15D-C048-FF8A-75C74475B785}"/>
              </a:ext>
            </a:extLst>
          </p:cNvPr>
          <p:cNvSpPr>
            <a:spLocks noGrp="1"/>
          </p:cNvSpPr>
          <p:nvPr>
            <p:ph type="ftr" sz="quarter" idx="18"/>
          </p:nvPr>
        </p:nvSpPr>
        <p:spPr/>
        <p:txBody>
          <a:bodyPr/>
          <a:lstStyle/>
          <a:p>
            <a:endParaRPr lang="de-DE"/>
          </a:p>
        </p:txBody>
      </p:sp>
      <p:sp>
        <p:nvSpPr>
          <p:cNvPr id="5" name="Foliennummernplatzhalter 4">
            <a:extLst>
              <a:ext uri="{FF2B5EF4-FFF2-40B4-BE49-F238E27FC236}">
                <a16:creationId xmlns:a16="http://schemas.microsoft.com/office/drawing/2014/main" id="{49751CCD-EE08-F784-4FD8-7DBFF4A389DD}"/>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20</a:t>
            </a:fld>
            <a:endParaRPr lang="de-DE"/>
          </a:p>
        </p:txBody>
      </p:sp>
      <p:sp>
        <p:nvSpPr>
          <p:cNvPr id="6" name="Textplatzhalter 5">
            <a:extLst>
              <a:ext uri="{FF2B5EF4-FFF2-40B4-BE49-F238E27FC236}">
                <a16:creationId xmlns:a16="http://schemas.microsoft.com/office/drawing/2014/main" id="{AE53CB2E-7A4D-165B-402B-E1C731358FB2}"/>
              </a:ext>
            </a:extLst>
          </p:cNvPr>
          <p:cNvSpPr>
            <a:spLocks noGrp="1"/>
          </p:cNvSpPr>
          <p:nvPr>
            <p:ph type="body" sz="quarter" idx="20"/>
          </p:nvPr>
        </p:nvSpPr>
        <p:spPr>
          <a:xfrm>
            <a:off x="6188447" y="1608111"/>
            <a:ext cx="5630448" cy="276999"/>
          </a:xfrm>
        </p:spPr>
        <p:txBody>
          <a:bodyPr/>
          <a:lstStyle/>
          <a:p>
            <a:r>
              <a:rPr lang="de-DE"/>
              <a:t>Äsche</a:t>
            </a:r>
          </a:p>
        </p:txBody>
      </p:sp>
      <p:sp>
        <p:nvSpPr>
          <p:cNvPr id="9" name="Titel 8">
            <a:extLst>
              <a:ext uri="{FF2B5EF4-FFF2-40B4-BE49-F238E27FC236}">
                <a16:creationId xmlns:a16="http://schemas.microsoft.com/office/drawing/2014/main" id="{0DDBE800-6040-B37E-32E6-12A864C2F048}"/>
              </a:ext>
            </a:extLst>
          </p:cNvPr>
          <p:cNvSpPr>
            <a:spLocks noGrp="1"/>
          </p:cNvSpPr>
          <p:nvPr>
            <p:ph type="title"/>
          </p:nvPr>
        </p:nvSpPr>
        <p:spPr/>
        <p:txBody>
          <a:bodyPr/>
          <a:lstStyle/>
          <a:p>
            <a:r>
              <a:rPr lang="de-DE"/>
              <a:t>Drau</a:t>
            </a:r>
          </a:p>
        </p:txBody>
      </p:sp>
      <p:pic>
        <p:nvPicPr>
          <p:cNvPr id="22" name="Bildplatzhalter 21">
            <a:extLst>
              <a:ext uri="{FF2B5EF4-FFF2-40B4-BE49-F238E27FC236}">
                <a16:creationId xmlns:a16="http://schemas.microsoft.com/office/drawing/2014/main" id="{B9053ABD-BC74-CF0C-F1A6-171583225F9B}"/>
              </a:ext>
            </a:extLst>
          </p:cNvPr>
          <p:cNvPicPr>
            <a:picLocks noGrp="1" noChangeAspect="1"/>
          </p:cNvPicPr>
          <p:nvPr>
            <p:ph type="pic" sz="quarter" idx="23"/>
          </p:nvPr>
        </p:nvPicPr>
        <p:blipFill>
          <a:blip r:embed="rId3"/>
          <a:stretch/>
        </p:blipFill>
        <p:spPr>
          <a:xfrm>
            <a:off x="6096000" y="2281994"/>
            <a:ext cx="5440680" cy="3188208"/>
          </a:xfrm>
          <a:prstGeom prst="rect">
            <a:avLst/>
          </a:prstGeom>
          <a:ln>
            <a:noFill/>
          </a:ln>
        </p:spPr>
      </p:pic>
      <p:pic>
        <p:nvPicPr>
          <p:cNvPr id="25" name="Bildplatzhalter 24">
            <a:extLst>
              <a:ext uri="{FF2B5EF4-FFF2-40B4-BE49-F238E27FC236}">
                <a16:creationId xmlns:a16="http://schemas.microsoft.com/office/drawing/2014/main" id="{CEC103F4-2360-FC0F-8514-2D08D5D02283}"/>
              </a:ext>
            </a:extLst>
          </p:cNvPr>
          <p:cNvPicPr>
            <a:picLocks noGrp="1" noChangeAspect="1"/>
          </p:cNvPicPr>
          <p:nvPr>
            <p:ph type="pic" sz="quarter" idx="22"/>
          </p:nvPr>
        </p:nvPicPr>
        <p:blipFill>
          <a:blip r:embed="rId4"/>
          <a:stretch>
            <a:fillRect/>
          </a:stretch>
        </p:blipFill>
        <p:spPr>
          <a:xfrm>
            <a:off x="276585" y="2281994"/>
            <a:ext cx="5440680" cy="3188208"/>
          </a:xfrm>
          <a:prstGeom prst="rect">
            <a:avLst/>
          </a:prstGeom>
          <a:ln>
            <a:noFill/>
          </a:ln>
        </p:spPr>
      </p:pic>
      <p:sp>
        <p:nvSpPr>
          <p:cNvPr id="3" name="Textplatzhalter 2">
            <a:extLst>
              <a:ext uri="{FF2B5EF4-FFF2-40B4-BE49-F238E27FC236}">
                <a16:creationId xmlns:a16="http://schemas.microsoft.com/office/drawing/2014/main" id="{1B60397E-A413-AE1D-3826-08DFB7455C0E}"/>
              </a:ext>
            </a:extLst>
          </p:cNvPr>
          <p:cNvSpPr>
            <a:spLocks noGrp="1"/>
          </p:cNvSpPr>
          <p:nvPr>
            <p:ph type="body" sz="quarter" idx="17"/>
          </p:nvPr>
        </p:nvSpPr>
        <p:spPr>
          <a:xfrm>
            <a:off x="376981" y="1608111"/>
            <a:ext cx="5631466" cy="830997"/>
          </a:xfrm>
        </p:spPr>
        <p:txBody>
          <a:bodyPr/>
          <a:lstStyle/>
          <a:p>
            <a:r>
              <a:rPr lang="de-DE"/>
              <a:t>Gesamtbiomasse</a:t>
            </a:r>
          </a:p>
          <a:p>
            <a:r>
              <a:rPr lang="de-DE"/>
              <a:t>	</a:t>
            </a:r>
            <a:r>
              <a:rPr lang="de-DE">
                <a:solidFill>
                  <a:srgbClr val="00B050"/>
                </a:solidFill>
              </a:rPr>
              <a:t>unterhalb Sachsenburg</a:t>
            </a:r>
          </a:p>
          <a:p>
            <a:r>
              <a:rPr lang="de-DE"/>
              <a:t>	</a:t>
            </a:r>
            <a:r>
              <a:rPr lang="de-DE">
                <a:solidFill>
                  <a:srgbClr val="FF0000"/>
                </a:solidFill>
              </a:rPr>
              <a:t>oberhalb Sachsenburg</a:t>
            </a:r>
          </a:p>
        </p:txBody>
      </p:sp>
    </p:spTree>
    <p:extLst>
      <p:ext uri="{BB962C8B-B14F-4D97-AF65-F5344CB8AC3E}">
        <p14:creationId xmlns:p14="http://schemas.microsoft.com/office/powerpoint/2010/main" val="1783799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26D73-42BC-8615-DF62-905030454744}"/>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8C67DFC8-1CBB-3578-30F5-D41253EBA415}"/>
              </a:ext>
            </a:extLst>
          </p:cNvPr>
          <p:cNvPicPr>
            <a:picLocks noChangeAspect="1"/>
          </p:cNvPicPr>
          <p:nvPr/>
        </p:nvPicPr>
        <p:blipFill>
          <a:blip r:embed="rId3"/>
          <a:stretch>
            <a:fillRect/>
          </a:stretch>
        </p:blipFill>
        <p:spPr>
          <a:xfrm>
            <a:off x="4399662" y="1005016"/>
            <a:ext cx="7472177" cy="4736757"/>
          </a:xfrm>
          <a:prstGeom prst="rect">
            <a:avLst/>
          </a:prstGeom>
        </p:spPr>
      </p:pic>
      <p:sp>
        <p:nvSpPr>
          <p:cNvPr id="3" name="Textplatzhalter 2">
            <a:extLst>
              <a:ext uri="{FF2B5EF4-FFF2-40B4-BE49-F238E27FC236}">
                <a16:creationId xmlns:a16="http://schemas.microsoft.com/office/drawing/2014/main" id="{65840943-7154-CB6B-4FAC-76F900867BCD}"/>
              </a:ext>
            </a:extLst>
          </p:cNvPr>
          <p:cNvSpPr>
            <a:spLocks noGrp="1"/>
          </p:cNvSpPr>
          <p:nvPr>
            <p:ph type="body" sz="quarter" idx="14"/>
          </p:nvPr>
        </p:nvSpPr>
        <p:spPr/>
        <p:txBody>
          <a:bodyPr/>
          <a:lstStyle/>
          <a:p>
            <a:endParaRPr lang="de-DE"/>
          </a:p>
        </p:txBody>
      </p:sp>
      <p:sp>
        <p:nvSpPr>
          <p:cNvPr id="4" name="Titel 3">
            <a:extLst>
              <a:ext uri="{FF2B5EF4-FFF2-40B4-BE49-F238E27FC236}">
                <a16:creationId xmlns:a16="http://schemas.microsoft.com/office/drawing/2014/main" id="{7A539DC4-F594-D89E-4EB4-7147BC1AFDB4}"/>
              </a:ext>
            </a:extLst>
          </p:cNvPr>
          <p:cNvSpPr>
            <a:spLocks noGrp="1"/>
          </p:cNvSpPr>
          <p:nvPr>
            <p:ph type="title"/>
          </p:nvPr>
        </p:nvSpPr>
        <p:spPr>
          <a:xfrm>
            <a:off x="376982" y="300465"/>
            <a:ext cx="10624393" cy="415498"/>
          </a:xfrm>
        </p:spPr>
        <p:txBody>
          <a:bodyPr/>
          <a:lstStyle/>
          <a:p>
            <a:r>
              <a:rPr lang="de-DE"/>
              <a:t>Fischrückgang in der Drau</a:t>
            </a:r>
          </a:p>
        </p:txBody>
      </p:sp>
      <p:sp>
        <p:nvSpPr>
          <p:cNvPr id="5" name="Fußzeilenplatzhalter 4">
            <a:extLst>
              <a:ext uri="{FF2B5EF4-FFF2-40B4-BE49-F238E27FC236}">
                <a16:creationId xmlns:a16="http://schemas.microsoft.com/office/drawing/2014/main" id="{90C79A69-599C-CC10-6DD6-E2544996AE53}"/>
              </a:ext>
            </a:extLst>
          </p:cNvPr>
          <p:cNvSpPr>
            <a:spLocks noGrp="1"/>
          </p:cNvSpPr>
          <p:nvPr>
            <p:ph type="ftr" sz="quarter" idx="18"/>
          </p:nvPr>
        </p:nvSpPr>
        <p:spPr/>
        <p:txBody>
          <a:bodyPr/>
          <a:lstStyle/>
          <a:p>
            <a:endParaRPr lang="de-DE"/>
          </a:p>
        </p:txBody>
      </p:sp>
      <p:sp>
        <p:nvSpPr>
          <p:cNvPr id="6" name="Foliennummernplatzhalter 5">
            <a:extLst>
              <a:ext uri="{FF2B5EF4-FFF2-40B4-BE49-F238E27FC236}">
                <a16:creationId xmlns:a16="http://schemas.microsoft.com/office/drawing/2014/main" id="{90C21411-3AE1-94C7-693E-B9B088A09C73}"/>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21</a:t>
            </a:fld>
            <a:endParaRPr lang="de-DE"/>
          </a:p>
        </p:txBody>
      </p:sp>
      <p:sp>
        <p:nvSpPr>
          <p:cNvPr id="7" name="Textplatzhalter 6">
            <a:extLst>
              <a:ext uri="{FF2B5EF4-FFF2-40B4-BE49-F238E27FC236}">
                <a16:creationId xmlns:a16="http://schemas.microsoft.com/office/drawing/2014/main" id="{4FE93A16-9BEA-5BFD-5640-16185C9CA143}"/>
              </a:ext>
            </a:extLst>
          </p:cNvPr>
          <p:cNvSpPr>
            <a:spLocks noGrp="1"/>
          </p:cNvSpPr>
          <p:nvPr>
            <p:ph type="body" sz="quarter" idx="17"/>
          </p:nvPr>
        </p:nvSpPr>
        <p:spPr>
          <a:xfrm>
            <a:off x="376982" y="1335665"/>
            <a:ext cx="3939379" cy="4154984"/>
          </a:xfrm>
        </p:spPr>
        <p:txBody>
          <a:bodyPr/>
          <a:lstStyle/>
          <a:p>
            <a:r>
              <a:rPr lang="de-DE"/>
              <a:t>Ähnliche Ergebnisse wie für die Mur</a:t>
            </a:r>
          </a:p>
          <a:p>
            <a:endParaRPr lang="de-DE"/>
          </a:p>
          <a:p>
            <a:r>
              <a:rPr lang="de-DE"/>
              <a:t>Modell mit Temperatur und Nährstoffen erklärt 20,0 % der Fischbiomassen</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a:t>Niedrigere Biomassen bei höherer Temperatur</a:t>
            </a:r>
          </a:p>
          <a:p>
            <a:pPr marL="285750" indent="-285750">
              <a:buFont typeface="Arial" panose="020B0604020202020204" pitchFamily="34" charset="0"/>
              <a:buChar char="•"/>
            </a:pPr>
            <a:r>
              <a:rPr lang="de-DE"/>
              <a:t>Niedrigere Biomassen bei geringem Nährstoffangebot (P-PO4)</a:t>
            </a:r>
          </a:p>
          <a:p>
            <a:pPr marL="285750" indent="-285750">
              <a:buFont typeface="Arial" panose="020B0604020202020204" pitchFamily="34" charset="0"/>
              <a:buChar char="•"/>
            </a:pPr>
            <a:endParaRPr lang="de-DE"/>
          </a:p>
          <a:p>
            <a:pPr marL="285750" indent="-285750">
              <a:buFont typeface="Arial" panose="020B0604020202020204" pitchFamily="34" charset="0"/>
              <a:buChar char="•"/>
            </a:pPr>
            <a:r>
              <a:rPr lang="de-DE" b="1"/>
              <a:t>BEACHTE: deutlich niedrigere PO4 Konzentrationen als in der Mur – daher Nährstoffeffekt deutlich sichtbar!</a:t>
            </a:r>
          </a:p>
        </p:txBody>
      </p:sp>
      <p:cxnSp>
        <p:nvCxnSpPr>
          <p:cNvPr id="12" name="Gerade Verbindung mit Pfeil 11">
            <a:extLst>
              <a:ext uri="{FF2B5EF4-FFF2-40B4-BE49-F238E27FC236}">
                <a16:creationId xmlns:a16="http://schemas.microsoft.com/office/drawing/2014/main" id="{4A555220-E4D6-AA60-63D1-04C7A3625EF1}"/>
              </a:ext>
            </a:extLst>
          </p:cNvPr>
          <p:cNvCxnSpPr/>
          <p:nvPr/>
        </p:nvCxnSpPr>
        <p:spPr bwMode="auto">
          <a:xfrm flipH="1">
            <a:off x="9679459" y="5321643"/>
            <a:ext cx="1392195" cy="0"/>
          </a:xfrm>
          <a:prstGeom prst="straightConnector1">
            <a:avLst/>
          </a:prstGeom>
          <a:ln>
            <a:solidFill>
              <a:srgbClr val="FF0000"/>
            </a:solidFill>
            <a:headEnd type="none" w="med" len="med"/>
            <a:tailEnd type="triangle"/>
          </a:ln>
        </p:spPr>
        <p:style>
          <a:lnRef idx="3">
            <a:schemeClr val="accent4"/>
          </a:lnRef>
          <a:fillRef idx="0">
            <a:schemeClr val="accent4"/>
          </a:fillRef>
          <a:effectRef idx="2">
            <a:schemeClr val="accent4"/>
          </a:effectRef>
          <a:fontRef idx="minor">
            <a:schemeClr val="tx1"/>
          </a:fontRef>
        </p:style>
      </p:cxnSp>
      <p:sp>
        <p:nvSpPr>
          <p:cNvPr id="14" name="Textfeld 13">
            <a:extLst>
              <a:ext uri="{FF2B5EF4-FFF2-40B4-BE49-F238E27FC236}">
                <a16:creationId xmlns:a16="http://schemas.microsoft.com/office/drawing/2014/main" id="{4F24F889-3C0D-A5C7-E37D-01A95E17F9F7}"/>
              </a:ext>
            </a:extLst>
          </p:cNvPr>
          <p:cNvSpPr txBox="1"/>
          <p:nvPr/>
        </p:nvSpPr>
        <p:spPr>
          <a:xfrm>
            <a:off x="9805696" y="4689805"/>
            <a:ext cx="1265958" cy="461665"/>
          </a:xfrm>
          <a:prstGeom prst="rect">
            <a:avLst/>
          </a:prstGeom>
          <a:noFill/>
        </p:spPr>
        <p:txBody>
          <a:bodyPr wrap="square">
            <a:spAutoFit/>
          </a:bodyPr>
          <a:lstStyle/>
          <a:p>
            <a:r>
              <a:rPr lang="de-DE" sz="1200">
                <a:solidFill>
                  <a:srgbClr val="FF0000"/>
                </a:solidFill>
              </a:rPr>
              <a:t>P-Limitierung in Versuchen</a:t>
            </a:r>
            <a:endParaRPr lang="de-DE" sz="1200"/>
          </a:p>
        </p:txBody>
      </p:sp>
    </p:spTree>
    <p:extLst>
      <p:ext uri="{BB962C8B-B14F-4D97-AF65-F5344CB8AC3E}">
        <p14:creationId xmlns:p14="http://schemas.microsoft.com/office/powerpoint/2010/main" val="75541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37CF34DA-7EF1-D7CD-1C1D-D37D9A66D4F2}"/>
              </a:ext>
            </a:extLst>
          </p:cNvPr>
          <p:cNvSpPr>
            <a:spLocks noGrp="1"/>
          </p:cNvSpPr>
          <p:nvPr>
            <p:ph type="body" sz="quarter" idx="14"/>
          </p:nvPr>
        </p:nvSpPr>
        <p:spPr/>
        <p:txBody>
          <a:bodyPr/>
          <a:lstStyle/>
          <a:p>
            <a:endParaRPr lang="de-DE"/>
          </a:p>
        </p:txBody>
      </p:sp>
      <p:sp>
        <p:nvSpPr>
          <p:cNvPr id="4" name="Fußzeilenplatzhalter 3">
            <a:extLst>
              <a:ext uri="{FF2B5EF4-FFF2-40B4-BE49-F238E27FC236}">
                <a16:creationId xmlns:a16="http://schemas.microsoft.com/office/drawing/2014/main" id="{C5687204-4EAB-04B4-517C-A74647DF29CC}"/>
              </a:ext>
            </a:extLst>
          </p:cNvPr>
          <p:cNvSpPr>
            <a:spLocks noGrp="1"/>
          </p:cNvSpPr>
          <p:nvPr>
            <p:ph type="ftr" sz="quarter" idx="18"/>
          </p:nvPr>
        </p:nvSpPr>
        <p:spPr/>
        <p:txBody>
          <a:bodyPr/>
          <a:lstStyle/>
          <a:p>
            <a:endParaRPr lang="de-DE"/>
          </a:p>
        </p:txBody>
      </p:sp>
      <p:sp>
        <p:nvSpPr>
          <p:cNvPr id="5" name="Foliennummernplatzhalter 4">
            <a:extLst>
              <a:ext uri="{FF2B5EF4-FFF2-40B4-BE49-F238E27FC236}">
                <a16:creationId xmlns:a16="http://schemas.microsoft.com/office/drawing/2014/main" id="{B1F27A47-27C0-AC82-A0B2-A7C7C4A45BEF}"/>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22</a:t>
            </a:fld>
            <a:endParaRPr lang="de-DE"/>
          </a:p>
        </p:txBody>
      </p:sp>
      <p:sp>
        <p:nvSpPr>
          <p:cNvPr id="6" name="Textplatzhalter 5">
            <a:extLst>
              <a:ext uri="{FF2B5EF4-FFF2-40B4-BE49-F238E27FC236}">
                <a16:creationId xmlns:a16="http://schemas.microsoft.com/office/drawing/2014/main" id="{5A969CDC-A5E7-7EC4-0A68-A1DFE17A6729}"/>
              </a:ext>
            </a:extLst>
          </p:cNvPr>
          <p:cNvSpPr>
            <a:spLocks noGrp="1"/>
          </p:cNvSpPr>
          <p:nvPr>
            <p:ph type="body" sz="quarter" idx="20"/>
          </p:nvPr>
        </p:nvSpPr>
        <p:spPr>
          <a:xfrm>
            <a:off x="6188447" y="1608111"/>
            <a:ext cx="5630448" cy="276999"/>
          </a:xfrm>
        </p:spPr>
        <p:txBody>
          <a:bodyPr/>
          <a:lstStyle/>
          <a:p>
            <a:r>
              <a:rPr lang="de-DE"/>
              <a:t>Äsche</a:t>
            </a:r>
          </a:p>
        </p:txBody>
      </p:sp>
      <p:sp>
        <p:nvSpPr>
          <p:cNvPr id="9" name="Titel 8">
            <a:extLst>
              <a:ext uri="{FF2B5EF4-FFF2-40B4-BE49-F238E27FC236}">
                <a16:creationId xmlns:a16="http://schemas.microsoft.com/office/drawing/2014/main" id="{18FCA9E5-DE54-2E41-F0E3-6146238DE368}"/>
              </a:ext>
            </a:extLst>
          </p:cNvPr>
          <p:cNvSpPr>
            <a:spLocks noGrp="1"/>
          </p:cNvSpPr>
          <p:nvPr>
            <p:ph type="title"/>
          </p:nvPr>
        </p:nvSpPr>
        <p:spPr/>
        <p:txBody>
          <a:bodyPr/>
          <a:lstStyle/>
          <a:p>
            <a:r>
              <a:rPr lang="de-DE"/>
              <a:t>Enns</a:t>
            </a:r>
          </a:p>
        </p:txBody>
      </p:sp>
      <p:pic>
        <p:nvPicPr>
          <p:cNvPr id="12" name="Bildplatzhalter 11">
            <a:extLst>
              <a:ext uri="{FF2B5EF4-FFF2-40B4-BE49-F238E27FC236}">
                <a16:creationId xmlns:a16="http://schemas.microsoft.com/office/drawing/2014/main" id="{0E329E56-A202-6190-EE0E-17AF893718A0}"/>
              </a:ext>
            </a:extLst>
          </p:cNvPr>
          <p:cNvPicPr>
            <a:picLocks noGrp="1" noChangeAspect="1"/>
          </p:cNvPicPr>
          <p:nvPr>
            <p:ph type="pic" sz="quarter" idx="22"/>
          </p:nvPr>
        </p:nvPicPr>
        <p:blipFill>
          <a:blip r:embed="rId3"/>
          <a:stretch>
            <a:fillRect/>
          </a:stretch>
        </p:blipFill>
        <p:spPr>
          <a:xfrm>
            <a:off x="311672" y="2151974"/>
            <a:ext cx="5370576" cy="3188208"/>
          </a:xfrm>
          <a:prstGeom prst="rect">
            <a:avLst/>
          </a:prstGeom>
        </p:spPr>
      </p:pic>
      <p:pic>
        <p:nvPicPr>
          <p:cNvPr id="15" name="Bildplatzhalter 14">
            <a:extLst>
              <a:ext uri="{FF2B5EF4-FFF2-40B4-BE49-F238E27FC236}">
                <a16:creationId xmlns:a16="http://schemas.microsoft.com/office/drawing/2014/main" id="{FB7131E2-8C0F-EF0C-91AA-EA4B72F3CBF2}"/>
              </a:ext>
            </a:extLst>
          </p:cNvPr>
          <p:cNvPicPr>
            <a:picLocks noGrp="1" noChangeAspect="1"/>
          </p:cNvPicPr>
          <p:nvPr>
            <p:ph type="pic" sz="quarter" idx="23"/>
          </p:nvPr>
        </p:nvPicPr>
        <p:blipFill>
          <a:blip r:embed="rId4"/>
          <a:stretch>
            <a:fillRect/>
          </a:stretch>
        </p:blipFill>
        <p:spPr>
          <a:xfrm>
            <a:off x="6183555" y="2151974"/>
            <a:ext cx="5370576" cy="3188208"/>
          </a:xfrm>
          <a:prstGeom prst="rect">
            <a:avLst/>
          </a:prstGeom>
        </p:spPr>
      </p:pic>
      <p:sp>
        <p:nvSpPr>
          <p:cNvPr id="3" name="Textplatzhalter 2">
            <a:extLst>
              <a:ext uri="{FF2B5EF4-FFF2-40B4-BE49-F238E27FC236}">
                <a16:creationId xmlns:a16="http://schemas.microsoft.com/office/drawing/2014/main" id="{B9B0293B-382D-C9B3-77F6-42D973C7B23A}"/>
              </a:ext>
            </a:extLst>
          </p:cNvPr>
          <p:cNvSpPr>
            <a:spLocks noGrp="1"/>
          </p:cNvSpPr>
          <p:nvPr>
            <p:ph type="body" sz="quarter" idx="17"/>
          </p:nvPr>
        </p:nvSpPr>
        <p:spPr>
          <a:xfrm>
            <a:off x="376981" y="1608111"/>
            <a:ext cx="5631466" cy="1107996"/>
          </a:xfrm>
        </p:spPr>
        <p:txBody>
          <a:bodyPr/>
          <a:lstStyle/>
          <a:p>
            <a:r>
              <a:rPr lang="de-DE"/>
              <a:t>Gesamtbiomasse</a:t>
            </a:r>
          </a:p>
          <a:p>
            <a:r>
              <a:rPr lang="de-DE">
                <a:solidFill>
                  <a:srgbClr val="00B050"/>
                </a:solidFill>
              </a:rPr>
              <a:t>	unterhalb </a:t>
            </a:r>
            <a:r>
              <a:rPr lang="de-DE" err="1">
                <a:solidFill>
                  <a:srgbClr val="00B050"/>
                </a:solidFill>
              </a:rPr>
              <a:t>Sölkmündung</a:t>
            </a:r>
            <a:endParaRPr lang="de-DE">
              <a:solidFill>
                <a:srgbClr val="00B050"/>
              </a:solidFill>
            </a:endParaRPr>
          </a:p>
          <a:p>
            <a:r>
              <a:rPr lang="de-DE"/>
              <a:t>	</a:t>
            </a:r>
            <a:r>
              <a:rPr lang="de-DE">
                <a:solidFill>
                  <a:srgbClr val="FF0000"/>
                </a:solidFill>
              </a:rPr>
              <a:t>oberhalb </a:t>
            </a:r>
            <a:r>
              <a:rPr lang="de-DE" err="1">
                <a:solidFill>
                  <a:srgbClr val="FF0000"/>
                </a:solidFill>
              </a:rPr>
              <a:t>Sölkmündung</a:t>
            </a:r>
            <a:endParaRPr lang="de-DE">
              <a:solidFill>
                <a:srgbClr val="FF0000"/>
              </a:solidFill>
            </a:endParaRPr>
          </a:p>
          <a:p>
            <a:endParaRPr lang="de-DE"/>
          </a:p>
        </p:txBody>
      </p:sp>
    </p:spTree>
    <p:extLst>
      <p:ext uri="{BB962C8B-B14F-4D97-AF65-F5344CB8AC3E}">
        <p14:creationId xmlns:p14="http://schemas.microsoft.com/office/powerpoint/2010/main" val="741129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9871F-5868-54E2-9FAC-5E55EA8EAD81}"/>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C4C553BD-5247-7DE9-038D-96DC02394EF0}"/>
              </a:ext>
            </a:extLst>
          </p:cNvPr>
          <p:cNvSpPr>
            <a:spLocks noGrp="1"/>
          </p:cNvSpPr>
          <p:nvPr>
            <p:ph type="body" sz="quarter" idx="17"/>
          </p:nvPr>
        </p:nvSpPr>
        <p:spPr>
          <a:xfrm>
            <a:off x="376981" y="1608111"/>
            <a:ext cx="11244748" cy="4985980"/>
          </a:xfrm>
        </p:spPr>
        <p:txBody>
          <a:bodyPr/>
          <a:lstStyle/>
          <a:p>
            <a:r>
              <a:rPr lang="de-DE"/>
              <a:t>niedrige Fischbiomassen trotz Investitionen in die Hydromorphologie in vielen Gewässern </a:t>
            </a:r>
          </a:p>
          <a:p>
            <a:endParaRPr lang="de-DE"/>
          </a:p>
          <a:p>
            <a:r>
              <a:rPr lang="de-DE"/>
              <a:t>Zusammenhang zwischen Nährstoffen und Fischbiomassen in Seen bekannt</a:t>
            </a:r>
          </a:p>
          <a:p>
            <a:endParaRPr lang="de-DE"/>
          </a:p>
          <a:p>
            <a:r>
              <a:rPr lang="de-DE"/>
              <a:t>In Fließgewässern: Hinweise darauf, dass sich niedrige Fischbiomassen (zum Teil) durch die Nährstoffverfügbarkeit erklären lassen (hohe Temperaturen verstärken diesen Effekt eventuell)</a:t>
            </a:r>
          </a:p>
          <a:p>
            <a:endParaRPr lang="de-DE"/>
          </a:p>
          <a:p>
            <a:r>
              <a:rPr lang="de-DE"/>
              <a:t>Wir wollen damit nicht sagen, dass eine Nährstoffreduktion etwas Schlechtes ist – ganz im Gegenteil. Allerdings müssen mögliche Folgen von Nährstoffmangel, insbesondere bei der Bewertung des ökologischen Zustands, berücksichtigt werden.</a:t>
            </a:r>
          </a:p>
          <a:p>
            <a:endParaRPr lang="de-DE"/>
          </a:p>
          <a:p>
            <a:r>
              <a:rPr lang="de-DE"/>
              <a:t>Was heißt das für die Zielerreichung des guten fischökologischen Zustandes im Hinblick auf die Biomasse? </a:t>
            </a:r>
          </a:p>
          <a:p>
            <a:pPr lvl="1"/>
            <a:r>
              <a:rPr lang="de-DE"/>
              <a:t>Referenzzustand niedrige Temperaturen und hohe Nährstoffe</a:t>
            </a:r>
          </a:p>
          <a:p>
            <a:pPr lvl="1"/>
            <a:r>
              <a:rPr lang="de-DE"/>
              <a:t>Aktuell: hohe Temperaturen und niedrige Nährstoffe </a:t>
            </a:r>
          </a:p>
          <a:p>
            <a:pPr lvl="1"/>
            <a:endParaRPr lang="de-DE"/>
          </a:p>
          <a:p>
            <a:r>
              <a:rPr lang="de-DE"/>
              <a:t>Anpassung des Bewertungssystems und der Erwartungshaltung bezüglich morphologischer Maßnahmen </a:t>
            </a:r>
          </a:p>
          <a:p>
            <a:pPr lvl="1"/>
            <a:r>
              <a:rPr lang="de-DE"/>
              <a:t>Realistische Erwartungshaltung entwickeln </a:t>
            </a:r>
          </a:p>
          <a:p>
            <a:pPr lvl="1"/>
            <a:endParaRPr lang="de-DE"/>
          </a:p>
        </p:txBody>
      </p:sp>
      <p:sp>
        <p:nvSpPr>
          <p:cNvPr id="3" name="Fußzeilenplatzhalter 2">
            <a:extLst>
              <a:ext uri="{FF2B5EF4-FFF2-40B4-BE49-F238E27FC236}">
                <a16:creationId xmlns:a16="http://schemas.microsoft.com/office/drawing/2014/main" id="{CDEB3C86-453F-1D3E-2850-8C27FF15100C}"/>
              </a:ext>
            </a:extLst>
          </p:cNvPr>
          <p:cNvSpPr>
            <a:spLocks noGrp="1"/>
          </p:cNvSpPr>
          <p:nvPr>
            <p:ph type="ftr" sz="quarter" idx="18"/>
          </p:nvPr>
        </p:nvSpPr>
        <p:spPr/>
        <p:txBody>
          <a:bodyPr/>
          <a:lstStyle/>
          <a:p>
            <a:endParaRPr lang="de-DE"/>
          </a:p>
        </p:txBody>
      </p:sp>
      <p:sp>
        <p:nvSpPr>
          <p:cNvPr id="4" name="Foliennummernplatzhalter 3">
            <a:extLst>
              <a:ext uri="{FF2B5EF4-FFF2-40B4-BE49-F238E27FC236}">
                <a16:creationId xmlns:a16="http://schemas.microsoft.com/office/drawing/2014/main" id="{825DAAAA-9557-A47C-9182-8A0E7977AAB2}"/>
              </a:ext>
            </a:extLst>
          </p:cNvPr>
          <p:cNvSpPr>
            <a:spLocks noGrp="1"/>
          </p:cNvSpPr>
          <p:nvPr>
            <p:ph type="sldNum" sz="quarter" idx="19"/>
          </p:nvPr>
        </p:nvSpPr>
        <p:spPr/>
        <p:txBody>
          <a:bodyPr/>
          <a:lstStyle/>
          <a:p>
            <a:pPr algn="r" eaLnBrk="0" fontAlgn="base" hangingPunct="0">
              <a:spcBef>
                <a:spcPct val="0"/>
              </a:spcBef>
              <a:spcAft>
                <a:spcPct val="0"/>
              </a:spcAft>
            </a:pPr>
            <a:r>
              <a:rPr lang="de-DE"/>
              <a:t>Seite </a:t>
            </a:r>
            <a:fld id="{56C9A048-A28E-493E-A30E-F5A55EC874C9}" type="slidenum">
              <a:rPr lang="de-DE" smtClean="0"/>
              <a:pPr algn="r" eaLnBrk="0" fontAlgn="base" hangingPunct="0">
                <a:spcBef>
                  <a:spcPct val="0"/>
                </a:spcBef>
                <a:spcAft>
                  <a:spcPct val="0"/>
                </a:spcAft>
              </a:pPr>
              <a:t>23</a:t>
            </a:fld>
            <a:endParaRPr lang="de-DE"/>
          </a:p>
        </p:txBody>
      </p:sp>
      <p:sp>
        <p:nvSpPr>
          <p:cNvPr id="5" name="Titel 4">
            <a:extLst>
              <a:ext uri="{FF2B5EF4-FFF2-40B4-BE49-F238E27FC236}">
                <a16:creationId xmlns:a16="http://schemas.microsoft.com/office/drawing/2014/main" id="{129939D7-527D-5EAE-8DEF-35415759EF5C}"/>
              </a:ext>
            </a:extLst>
          </p:cNvPr>
          <p:cNvSpPr>
            <a:spLocks noGrp="1"/>
          </p:cNvSpPr>
          <p:nvPr>
            <p:ph type="title"/>
          </p:nvPr>
        </p:nvSpPr>
        <p:spPr/>
        <p:txBody>
          <a:bodyPr/>
          <a:lstStyle/>
          <a:p>
            <a:r>
              <a:rPr lang="de-DE"/>
              <a:t>Zusammenfassung</a:t>
            </a:r>
          </a:p>
        </p:txBody>
      </p:sp>
    </p:spTree>
    <p:extLst>
      <p:ext uri="{BB962C8B-B14F-4D97-AF65-F5344CB8AC3E}">
        <p14:creationId xmlns:p14="http://schemas.microsoft.com/office/powerpoint/2010/main" val="579137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76AC5F8-C147-B869-8210-40FDF1F70CC4}"/>
              </a:ext>
            </a:extLst>
          </p:cNvPr>
          <p:cNvPicPr>
            <a:picLocks noChangeAspect="1"/>
          </p:cNvPicPr>
          <p:nvPr/>
        </p:nvPicPr>
        <p:blipFill>
          <a:blip r:embed="rId3"/>
          <a:stretch>
            <a:fillRect/>
          </a:stretch>
        </p:blipFill>
        <p:spPr>
          <a:xfrm>
            <a:off x="675456" y="68263"/>
            <a:ext cx="10841087" cy="6721475"/>
          </a:xfrm>
          <a:prstGeom prst="rect">
            <a:avLst/>
          </a:prstGeom>
          <a:noFill/>
        </p:spPr>
      </p:pic>
      <p:sp>
        <p:nvSpPr>
          <p:cNvPr id="4" name="Foliennummernplatzhalter 3" hidden="1">
            <a:extLst>
              <a:ext uri="{FF2B5EF4-FFF2-40B4-BE49-F238E27FC236}">
                <a16:creationId xmlns:a16="http://schemas.microsoft.com/office/drawing/2014/main" id="{653E31A6-BCD9-44EE-344E-8C613D10F683}"/>
              </a:ext>
            </a:extLst>
          </p:cNvPr>
          <p:cNvSpPr>
            <a:spLocks noGrp="1"/>
          </p:cNvSpPr>
          <p:nvPr>
            <p:ph type="sldNum" sz="quarter" idx="4294967295"/>
          </p:nvPr>
        </p:nvSpPr>
        <p:spPr>
          <a:xfrm>
            <a:off x="11352448" y="6387351"/>
            <a:ext cx="468077" cy="123111"/>
          </a:xfrm>
        </p:spPr>
        <p:txBody>
          <a:bodyPr/>
          <a:lstStyle/>
          <a:p>
            <a:pPr algn="r" eaLnBrk="0" fontAlgn="base" hangingPunct="0">
              <a:spcBef>
                <a:spcPct val="0"/>
              </a:spcBef>
              <a:spcAft>
                <a:spcPts val="600"/>
              </a:spcAft>
            </a:pPr>
            <a:r>
              <a:rPr lang="de-DE"/>
              <a:t>Seite </a:t>
            </a:r>
            <a:fld id="{56C9A048-A28E-493E-A30E-F5A55EC874C9}" type="slidenum">
              <a:rPr lang="de-DE" smtClean="0"/>
              <a:pPr algn="r" eaLnBrk="0" fontAlgn="base" hangingPunct="0">
                <a:spcBef>
                  <a:spcPct val="0"/>
                </a:spcBef>
                <a:spcAft>
                  <a:spcPts val="600"/>
                </a:spcAft>
              </a:pPr>
              <a:t>24</a:t>
            </a:fld>
            <a:endParaRPr lang="de-DE"/>
          </a:p>
        </p:txBody>
      </p:sp>
    </p:spTree>
    <p:extLst>
      <p:ext uri="{BB962C8B-B14F-4D97-AF65-F5344CB8AC3E}">
        <p14:creationId xmlns:p14="http://schemas.microsoft.com/office/powerpoint/2010/main" val="968823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platzhalter 1">
            <a:extLst>
              <a:ext uri="{FF2B5EF4-FFF2-40B4-BE49-F238E27FC236}">
                <a16:creationId xmlns:a16="http://schemas.microsoft.com/office/drawing/2014/main" id="{CE250A27-1FFB-3038-4525-77FB40803B1F}"/>
              </a:ext>
            </a:extLst>
          </p:cNvPr>
          <p:cNvSpPr>
            <a:spLocks noGrp="1"/>
          </p:cNvSpPr>
          <p:nvPr>
            <p:ph type="pic" sz="quarter" idx="14"/>
          </p:nvPr>
        </p:nvSpPr>
        <p:spPr/>
        <p:txBody>
          <a:bodyPr/>
          <a:lstStyle/>
          <a:p>
            <a:endParaRPr lang="de-DE"/>
          </a:p>
        </p:txBody>
      </p:sp>
      <p:sp>
        <p:nvSpPr>
          <p:cNvPr id="3" name="Tabellenplatzhalter 2">
            <a:extLst>
              <a:ext uri="{FF2B5EF4-FFF2-40B4-BE49-F238E27FC236}">
                <a16:creationId xmlns:a16="http://schemas.microsoft.com/office/drawing/2014/main" id="{ABAFACA6-0C03-0FA5-158C-AADB18CC4E5D}"/>
              </a:ext>
            </a:extLst>
          </p:cNvPr>
          <p:cNvSpPr>
            <a:spLocks noGrp="1"/>
          </p:cNvSpPr>
          <p:nvPr>
            <p:ph type="tbl" sz="quarter" idx="16"/>
          </p:nvPr>
        </p:nvSpPr>
        <p:spPr/>
        <p:txBody>
          <a:bodyPr/>
          <a:lstStyle/>
          <a:p>
            <a:endParaRPr lang="de-DE"/>
          </a:p>
        </p:txBody>
      </p:sp>
    </p:spTree>
    <p:extLst>
      <p:ext uri="{BB962C8B-B14F-4D97-AF65-F5344CB8AC3E}">
        <p14:creationId xmlns:p14="http://schemas.microsoft.com/office/powerpoint/2010/main" val="26326528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55XG3O5JQEixivAZ1kEPN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q.NjdGUp0SeYakMWQKP.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9Qxs2Mp9EqunXv9LaBU0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gHQo97ZhRF60u1q7WmAY1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VERBUND 2024">
  <a:themeElements>
    <a:clrScheme name="Benutzerdefiniert N">
      <a:dk1>
        <a:srgbClr val="575756"/>
      </a:dk1>
      <a:lt1>
        <a:srgbClr val="FFFFFF"/>
      </a:lt1>
      <a:dk2>
        <a:srgbClr val="00488E"/>
      </a:dk2>
      <a:lt2>
        <a:srgbClr val="FFFFFF"/>
      </a:lt2>
      <a:accent1>
        <a:srgbClr val="575757"/>
      </a:accent1>
      <a:accent2>
        <a:srgbClr val="999999"/>
      </a:accent2>
      <a:accent3>
        <a:srgbClr val="CCCCCC"/>
      </a:accent3>
      <a:accent4>
        <a:srgbClr val="575757"/>
      </a:accent4>
      <a:accent5>
        <a:srgbClr val="999999"/>
      </a:accent5>
      <a:accent6>
        <a:srgbClr val="00336A"/>
      </a:accent6>
      <a:hlink>
        <a:srgbClr val="575757"/>
      </a:hlink>
      <a:folHlink>
        <a:srgbClr val="999999"/>
      </a:folHlink>
    </a:clrScheme>
    <a:fontScheme name="VERBUND 2022">
      <a:majorFont>
        <a:latin typeface="Georgia"/>
        <a:ea typeface="MS PGothic"/>
        <a:cs typeface=""/>
      </a:majorFont>
      <a:minorFont>
        <a:latin typeface="Arial"/>
        <a:ea typeface="MS PGothic"/>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w="9525" cap="flat" cmpd="sng" algn="ctr">
          <a:solidFill>
            <a:schemeClr val="accent2"/>
          </a:solidFill>
          <a:prstDash val="solid"/>
          <a:round/>
          <a:headEnd type="none" w="med" len="med"/>
          <a:tailEnd type="none" w="med" len="med"/>
        </a:ln>
        <a:effectLst/>
      </a:spPr>
      <a:bodyPr vert="horz" wrap="square" lIns="180000" tIns="180000" rIns="180000" bIns="18000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b="0" i="0" u="none" strike="noStrike" cap="none" normalizeH="0" baseline="0" dirty="0" err="1" smtClean="0">
            <a:ln>
              <a:noFill/>
            </a:ln>
            <a:solidFill>
              <a:schemeClr val="bg1"/>
            </a:solidFill>
            <a:effectLst/>
            <a:latin typeface="Arial" charset="0"/>
            <a:ea typeface="MS PGothic" pitchFamily="34" charset="-128"/>
          </a:defRPr>
        </a:defPPr>
      </a:lstStyle>
    </a:spDef>
    <a:lnDef>
      <a:spPr bwMode="auto">
        <a:solidFill>
          <a:srgbClr val="4AADBB"/>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none" lIns="0" tIns="0" rIns="0" bIns="0" rtlCol="0">
        <a:spAutoFit/>
      </a:bodyPr>
      <a:lstStyle>
        <a:defPPr algn="l">
          <a:defRPr dirty="0" err="1" smtClean="0"/>
        </a:defPPr>
      </a:lstStyle>
    </a:txDef>
  </a:objectDefaults>
  <a:extraClrSchemeLst/>
  <a:custClrLst>
    <a:custClr name="Blue Darker">
      <a:srgbClr val="00305E"/>
    </a:custClr>
    <a:custClr name="Blue 100">
      <a:srgbClr val="00488E"/>
    </a:custClr>
    <a:custClr name="Blue 80">
      <a:srgbClr val="336DA5"/>
    </a:custClr>
    <a:custClr name="Blue 60">
      <a:srgbClr val="6691BB"/>
    </a:custClr>
    <a:custClr name="Blue 40">
      <a:srgbClr val="99B6D2"/>
    </a:custClr>
    <a:custClr name="Blue 20">
      <a:srgbClr val="CCDAE8"/>
    </a:custClr>
    <a:custClr name="Blank">
      <a:srgbClr val="FFFFFF"/>
    </a:custClr>
    <a:custClr name="Blank">
      <a:srgbClr val="FFFFFF"/>
    </a:custClr>
    <a:custClr name="Blank">
      <a:srgbClr val="FFFFFF"/>
    </a:custClr>
    <a:custClr name="Blank">
      <a:srgbClr val="FFFFFF"/>
    </a:custClr>
    <a:custClr name="Focus Türkis">
      <a:srgbClr val="1AAEAD"/>
    </a:custClr>
  </a:custClrLst>
  <a:extLst>
    <a:ext uri="{05A4C25C-085E-4340-85A3-A5531E510DB2}">
      <thm15:themeFamily xmlns:thm15="http://schemas.microsoft.com/office/thememl/2012/main" name="Präsentation1" id="{9F93D91A-D25C-4523-A3A1-776FC9C4F1A4}" vid="{40CA311A-7962-4005-A3AD-4D4373EB837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blank</Template>
  <TotalTime>0</TotalTime>
  <Application>Microsoft Office PowerPoint</Application>
  <PresentationFormat>Widescreen</PresentationFormat>
  <Slides>25</Slides>
  <Notes>23</Notes>
  <HiddenSlides>2</HiddenSlide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VERBUND 2024</vt:lpstr>
      <vt:lpstr>Fischbiomasse und Nährstoffe in Fließgewässern</vt:lpstr>
      <vt:lpstr>Hintergrund</vt:lpstr>
      <vt:lpstr>Hintergrund </vt:lpstr>
      <vt:lpstr>Häufige Erklärungsmodelle</vt:lpstr>
      <vt:lpstr>Häufige Erklärungsmodelle</vt:lpstr>
      <vt:lpstr>Häufige Erklärungsmodelle - Prädatoren</vt:lpstr>
      <vt:lpstr>Weniger häufige Erklärungsmodelle</vt:lpstr>
      <vt:lpstr>Nährstoffe als alternative Erklärung?</vt:lpstr>
      <vt:lpstr>Nährstoffe als alternative Erklärung?</vt:lpstr>
      <vt:lpstr>Regionale und zeitliche Unterschiede</vt:lpstr>
      <vt:lpstr>Nährstoffe als alternative Erklärung?</vt:lpstr>
      <vt:lpstr>Ab wann tritt Nährstofflimitierung in Fließgewässern auf? ab etwa 50 bis 100 µgL-1 PO4 (entspricht 0,015 bis 0,03 P-PO4 mgL-1 )</vt:lpstr>
      <vt:lpstr>Qualitätszielverordnung</vt:lpstr>
      <vt:lpstr>Auswirkungen auf Fische - was weiß man?</vt:lpstr>
      <vt:lpstr>Auswirkungen auf Fische - was weiß man?</vt:lpstr>
      <vt:lpstr>Drei Fallbeispiele mit langen Datenreihen</vt:lpstr>
      <vt:lpstr>Nährstoffrückgang in der Mur</vt:lpstr>
      <vt:lpstr>Fischrückgang in der Mur</vt:lpstr>
      <vt:lpstr>Fischrückgang in der Mur</vt:lpstr>
      <vt:lpstr>Drau</vt:lpstr>
      <vt:lpstr>Fischrückgang in der Drau</vt:lpstr>
      <vt:lpstr>Enns</vt:lpstr>
      <vt:lpstr>Zusammenfassung</vt:lpstr>
      <vt:lpstr>PowerPoint Presentation</vt:lpstr>
      <vt:lpstr>PowerPoint Presentation</vt:lpstr>
    </vt:vector>
  </TitlesOfParts>
  <Company>VERBUND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Reckendorfer Walter</dc:creator>
  <cp:revision>1</cp:revision>
  <dcterms:created xsi:type="dcterms:W3CDTF">2026-04-16T13:24:11Z</dcterms:created>
  <dcterms:modified xsi:type="dcterms:W3CDTF">2026-10-07T14:33:43Z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e78e08b-a2b4-4121-bf64-ad17430c9acc_Enabled">
    <vt:lpwstr>true</vt:lpwstr>
  </property>
  <property fmtid="{D5CDD505-2E9C-101B-9397-08002B2CF9AE}" pid="3" name="MSIP_Label_ce78e08b-a2b4-4121-bf64-ad17430c9acc_SetDate">
    <vt:lpwstr>2026-10-01T08:04:23Z</vt:lpwstr>
  </property>
  <property fmtid="{D5CDD505-2E9C-101B-9397-08002B2CF9AE}" pid="4" name="MSIP_Label_ce78e08b-a2b4-4121-bf64-ad17430c9acc_Method">
    <vt:lpwstr>Privileged</vt:lpwstr>
  </property>
  <property fmtid="{D5CDD505-2E9C-101B-9397-08002B2CF9AE}" pid="5" name="MSIP_Label_ce78e08b-a2b4-4121-bf64-ad17430c9acc_Name">
    <vt:lpwstr>Keine Klassifizierung – No classification</vt:lpwstr>
  </property>
  <property fmtid="{D5CDD505-2E9C-101B-9397-08002B2CF9AE}" pid="6" name="MSIP_Label_ce78e08b-a2b4-4121-bf64-ad17430c9acc_SiteId">
    <vt:lpwstr>5f051d9d-1c64-4baf-b3e7-7e79225f69f3</vt:lpwstr>
  </property>
  <property fmtid="{D5CDD505-2E9C-101B-9397-08002B2CF9AE}" pid="7" name="MSIP_Label_ce78e08b-a2b4-4121-bf64-ad17430c9acc_ActionId">
    <vt:lpwstr>3dadbea2-729a-4113-92ec-5ce044eb10f4</vt:lpwstr>
  </property>
  <property fmtid="{D5CDD505-2E9C-101B-9397-08002B2CF9AE}" pid="8" name="MSIP_Label_ce78e08b-a2b4-4121-bf64-ad17430c9acc_ContentBits">
    <vt:lpwstr>0</vt:lpwstr>
  </property>
  <property fmtid="{D5CDD505-2E9C-101B-9397-08002B2CF9AE}" pid="9" name="MSIP_Label_ce78e08b-a2b4-4121-bf64-ad17430c9acc_Tag">
    <vt:lpwstr>10, 0, 1, 1</vt:lpwstr>
  </property>
</Properties>
</file>